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charts/chart1.xml" ContentType="application/vnd.openxmlformats-officedocument.drawingml.chart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1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8"/>
  </p:notesMasterIdLst>
  <p:sldIdLst>
    <p:sldId id="256" r:id="rId3"/>
    <p:sldId id="259" r:id="rId4"/>
    <p:sldId id="260" r:id="rId5"/>
    <p:sldId id="261" r:id="rId6"/>
    <p:sldId id="280" r:id="rId7"/>
    <p:sldId id="262" r:id="rId8"/>
    <p:sldId id="263" r:id="rId9"/>
    <p:sldId id="264" r:id="rId10"/>
    <p:sldId id="268" r:id="rId11"/>
    <p:sldId id="265" r:id="rId12"/>
    <p:sldId id="269" r:id="rId13"/>
    <p:sldId id="270" r:id="rId14"/>
    <p:sldId id="267" r:id="rId15"/>
    <p:sldId id="272" r:id="rId16"/>
    <p:sldId id="273" r:id="rId17"/>
    <p:sldId id="271" r:id="rId18"/>
    <p:sldId id="274" r:id="rId19"/>
    <p:sldId id="275" r:id="rId20"/>
    <p:sldId id="266" r:id="rId21"/>
    <p:sldId id="276" r:id="rId22"/>
    <p:sldId id="278" r:id="rId23"/>
    <p:sldId id="277" r:id="rId24"/>
    <p:sldId id="279" r:id="rId25"/>
    <p:sldId id="281" r:id="rId26"/>
    <p:sldId id="282" r:id="rId27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>
      <p:cViewPr varScale="1">
        <p:scale>
          <a:sx n="108" d="100"/>
          <a:sy n="108" d="100"/>
        </p:scale>
        <p:origin x="120" y="36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wamp\www\bodyflex\entregables\strategy_canvas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s-CL"/>
              <a:t>Curva de valor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curvaDeValor!$B$6</c:f>
              <c:strCache>
                <c:ptCount val="1"/>
                <c:pt idx="0">
                  <c:v>personal-trainer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cat>
            <c:strRef>
              <c:f>curvaDeValor!$C$11:$Y$11</c:f>
              <c:strCache>
                <c:ptCount val="23"/>
                <c:pt idx="0">
                  <c:v>Entrenamiento domicilio</c:v>
                </c:pt>
                <c:pt idx="1">
                  <c:v>Medición progreso</c:v>
                </c:pt>
                <c:pt idx="2">
                  <c:v>Entrenamiento indicación médica</c:v>
                </c:pt>
                <c:pt idx="3">
                  <c:v>Asesoría mensual</c:v>
                </c:pt>
                <c:pt idx="4">
                  <c:v>Entrenamiento corporativo</c:v>
                </c:pt>
                <c:pt idx="5">
                  <c:v>Variedad disciplinas</c:v>
                </c:pt>
                <c:pt idx="6">
                  <c:v>Clases virtuales</c:v>
                </c:pt>
                <c:pt idx="7">
                  <c:v>Tienda</c:v>
                </c:pt>
                <c:pt idx="8">
                  <c:v>Pago en línea</c:v>
                </c:pt>
                <c:pt idx="9">
                  <c:v>Crédito en línea</c:v>
                </c:pt>
                <c:pt idx="10">
                  <c:v>Cobertura servicio</c:v>
                </c:pt>
                <c:pt idx="11">
                  <c:v>Profesional designado</c:v>
                </c:pt>
                <c:pt idx="12">
                  <c:v>Precios y planes preestablecidos</c:v>
                </c:pt>
                <c:pt idx="13">
                  <c:v>Clases grupales (disminución costo)</c:v>
                </c:pt>
                <c:pt idx="14">
                  <c:v>Clases grupales en GYM</c:v>
                </c:pt>
                <c:pt idx="15">
                  <c:v>Flexibilidad en ejecución del plan</c:v>
                </c:pt>
                <c:pt idx="16">
                  <c:v>Cliente elige donde entrenar</c:v>
                </c:pt>
                <c:pt idx="17">
                  <c:v>Entrena el mismo profesional</c:v>
                </c:pt>
                <c:pt idx="18">
                  <c:v>Horario establecido por empresa</c:v>
                </c:pt>
                <c:pt idx="19">
                  <c:v>Pauta de alimentación sin costo</c:v>
                </c:pt>
                <c:pt idx="20">
                  <c:v>Servicio sujeto a disponibilidad</c:v>
                </c:pt>
                <c:pt idx="21">
                  <c:v>Publicación de conocimiento</c:v>
                </c:pt>
                <c:pt idx="22">
                  <c:v>Evaluación disponible en línea</c:v>
                </c:pt>
              </c:strCache>
            </c:strRef>
          </c:cat>
          <c:val>
            <c:numRef>
              <c:f>curvaDeValor!$C$6:$Y$6</c:f>
              <c:numCache>
                <c:formatCode>#,##0.0</c:formatCode>
                <c:ptCount val="23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0.3</c:v>
                </c:pt>
                <c:pt idx="8">
                  <c:v>0</c:v>
                </c:pt>
                <c:pt idx="9">
                  <c:v>0</c:v>
                </c:pt>
                <c:pt idx="10">
                  <c:v>0.5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0.2</c:v>
                </c:pt>
                <c:pt idx="22">
                  <c:v>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curvaDeValor!$B$7</c:f>
              <c:strCache>
                <c:ptCount val="1"/>
                <c:pt idx="0">
                  <c:v>mi-pt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cat>
            <c:strRef>
              <c:f>curvaDeValor!$C$11:$Y$11</c:f>
              <c:strCache>
                <c:ptCount val="23"/>
                <c:pt idx="0">
                  <c:v>Entrenamiento domicilio</c:v>
                </c:pt>
                <c:pt idx="1">
                  <c:v>Medición progreso</c:v>
                </c:pt>
                <c:pt idx="2">
                  <c:v>Entrenamiento indicación médica</c:v>
                </c:pt>
                <c:pt idx="3">
                  <c:v>Asesoría mensual</c:v>
                </c:pt>
                <c:pt idx="4">
                  <c:v>Entrenamiento corporativo</c:v>
                </c:pt>
                <c:pt idx="5">
                  <c:v>Variedad disciplinas</c:v>
                </c:pt>
                <c:pt idx="6">
                  <c:v>Clases virtuales</c:v>
                </c:pt>
                <c:pt idx="7">
                  <c:v>Tienda</c:v>
                </c:pt>
                <c:pt idx="8">
                  <c:v>Pago en línea</c:v>
                </c:pt>
                <c:pt idx="9">
                  <c:v>Crédito en línea</c:v>
                </c:pt>
                <c:pt idx="10">
                  <c:v>Cobertura servicio</c:v>
                </c:pt>
                <c:pt idx="11">
                  <c:v>Profesional designado</c:v>
                </c:pt>
                <c:pt idx="12">
                  <c:v>Precios y planes preestablecidos</c:v>
                </c:pt>
                <c:pt idx="13">
                  <c:v>Clases grupales (disminución costo)</c:v>
                </c:pt>
                <c:pt idx="14">
                  <c:v>Clases grupales en GYM</c:v>
                </c:pt>
                <c:pt idx="15">
                  <c:v>Flexibilidad en ejecución del plan</c:v>
                </c:pt>
                <c:pt idx="16">
                  <c:v>Cliente elige donde entrenar</c:v>
                </c:pt>
                <c:pt idx="17">
                  <c:v>Entrena el mismo profesional</c:v>
                </c:pt>
                <c:pt idx="18">
                  <c:v>Horario establecido por empresa</c:v>
                </c:pt>
                <c:pt idx="19">
                  <c:v>Pauta de alimentación sin costo</c:v>
                </c:pt>
                <c:pt idx="20">
                  <c:v>Servicio sujeto a disponibilidad</c:v>
                </c:pt>
                <c:pt idx="21">
                  <c:v>Publicación de conocimiento</c:v>
                </c:pt>
                <c:pt idx="22">
                  <c:v>Evaluación disponible en línea</c:v>
                </c:pt>
              </c:strCache>
            </c:strRef>
          </c:cat>
          <c:val>
            <c:numRef>
              <c:f>curvaDeValor!$C$7:$Y$7</c:f>
              <c:numCache>
                <c:formatCode>#,##0.0</c:formatCode>
                <c:ptCount val="23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0.5</c:v>
                </c:pt>
                <c:pt idx="9">
                  <c:v>0.5</c:v>
                </c:pt>
                <c:pt idx="10">
                  <c:v>0.7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0</c:v>
                </c:pt>
                <c:pt idx="20">
                  <c:v>1</c:v>
                </c:pt>
                <c:pt idx="21">
                  <c:v>0.2</c:v>
                </c:pt>
                <c:pt idx="22">
                  <c:v>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curvaDeValor!$B$8</c:f>
              <c:strCache>
                <c:ptCount val="1"/>
                <c:pt idx="0">
                  <c:v>personal-fitness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cat>
            <c:strRef>
              <c:f>curvaDeValor!$C$11:$Y$11</c:f>
              <c:strCache>
                <c:ptCount val="23"/>
                <c:pt idx="0">
                  <c:v>Entrenamiento domicilio</c:v>
                </c:pt>
                <c:pt idx="1">
                  <c:v>Medición progreso</c:v>
                </c:pt>
                <c:pt idx="2">
                  <c:v>Entrenamiento indicación médica</c:v>
                </c:pt>
                <c:pt idx="3">
                  <c:v>Asesoría mensual</c:v>
                </c:pt>
                <c:pt idx="4">
                  <c:v>Entrenamiento corporativo</c:v>
                </c:pt>
                <c:pt idx="5">
                  <c:v>Variedad disciplinas</c:v>
                </c:pt>
                <c:pt idx="6">
                  <c:v>Clases virtuales</c:v>
                </c:pt>
                <c:pt idx="7">
                  <c:v>Tienda</c:v>
                </c:pt>
                <c:pt idx="8">
                  <c:v>Pago en línea</c:v>
                </c:pt>
                <c:pt idx="9">
                  <c:v>Crédito en línea</c:v>
                </c:pt>
                <c:pt idx="10">
                  <c:v>Cobertura servicio</c:v>
                </c:pt>
                <c:pt idx="11">
                  <c:v>Profesional designado</c:v>
                </c:pt>
                <c:pt idx="12">
                  <c:v>Precios y planes preestablecidos</c:v>
                </c:pt>
                <c:pt idx="13">
                  <c:v>Clases grupales (disminución costo)</c:v>
                </c:pt>
                <c:pt idx="14">
                  <c:v>Clases grupales en GYM</c:v>
                </c:pt>
                <c:pt idx="15">
                  <c:v>Flexibilidad en ejecución del plan</c:v>
                </c:pt>
                <c:pt idx="16">
                  <c:v>Cliente elige donde entrenar</c:v>
                </c:pt>
                <c:pt idx="17">
                  <c:v>Entrena el mismo profesional</c:v>
                </c:pt>
                <c:pt idx="18">
                  <c:v>Horario establecido por empresa</c:v>
                </c:pt>
                <c:pt idx="19">
                  <c:v>Pauta de alimentación sin costo</c:v>
                </c:pt>
                <c:pt idx="20">
                  <c:v>Servicio sujeto a disponibilidad</c:v>
                </c:pt>
                <c:pt idx="21">
                  <c:v>Publicación de conocimiento</c:v>
                </c:pt>
                <c:pt idx="22">
                  <c:v>Evaluación disponible en línea</c:v>
                </c:pt>
              </c:strCache>
            </c:strRef>
          </c:cat>
          <c:val>
            <c:numRef>
              <c:f>curvaDeValor!$C$8:$Y$8</c:f>
              <c:numCache>
                <c:formatCode>#,##0.0</c:formatCode>
                <c:ptCount val="23"/>
                <c:pt idx="0">
                  <c:v>1</c:v>
                </c:pt>
                <c:pt idx="1">
                  <c:v>1</c:v>
                </c:pt>
                <c:pt idx="2">
                  <c:v>0.5</c:v>
                </c:pt>
                <c:pt idx="3">
                  <c:v>0</c:v>
                </c:pt>
                <c:pt idx="4">
                  <c:v>1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0.5</c:v>
                </c:pt>
                <c:pt idx="11">
                  <c:v>1</c:v>
                </c:pt>
                <c:pt idx="12">
                  <c:v>1</c:v>
                </c:pt>
                <c:pt idx="13">
                  <c:v>1</c:v>
                </c:pt>
                <c:pt idx="14">
                  <c:v>0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1</c:v>
                </c:pt>
                <c:pt idx="19">
                  <c:v>1</c:v>
                </c:pt>
                <c:pt idx="20">
                  <c:v>1</c:v>
                </c:pt>
                <c:pt idx="21">
                  <c:v>0</c:v>
                </c:pt>
                <c:pt idx="22">
                  <c:v>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curvaDeValor!$B$9</c:f>
              <c:strCache>
                <c:ptCount val="1"/>
                <c:pt idx="0">
                  <c:v>sportscience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cat>
            <c:strRef>
              <c:f>curvaDeValor!$C$11:$Y$11</c:f>
              <c:strCache>
                <c:ptCount val="23"/>
                <c:pt idx="0">
                  <c:v>Entrenamiento domicilio</c:v>
                </c:pt>
                <c:pt idx="1">
                  <c:v>Medición progreso</c:v>
                </c:pt>
                <c:pt idx="2">
                  <c:v>Entrenamiento indicación médica</c:v>
                </c:pt>
                <c:pt idx="3">
                  <c:v>Asesoría mensual</c:v>
                </c:pt>
                <c:pt idx="4">
                  <c:v>Entrenamiento corporativo</c:v>
                </c:pt>
                <c:pt idx="5">
                  <c:v>Variedad disciplinas</c:v>
                </c:pt>
                <c:pt idx="6">
                  <c:v>Clases virtuales</c:v>
                </c:pt>
                <c:pt idx="7">
                  <c:v>Tienda</c:v>
                </c:pt>
                <c:pt idx="8">
                  <c:v>Pago en línea</c:v>
                </c:pt>
                <c:pt idx="9">
                  <c:v>Crédito en línea</c:v>
                </c:pt>
                <c:pt idx="10">
                  <c:v>Cobertura servicio</c:v>
                </c:pt>
                <c:pt idx="11">
                  <c:v>Profesional designado</c:v>
                </c:pt>
                <c:pt idx="12">
                  <c:v>Precios y planes preestablecidos</c:v>
                </c:pt>
                <c:pt idx="13">
                  <c:v>Clases grupales (disminución costo)</c:v>
                </c:pt>
                <c:pt idx="14">
                  <c:v>Clases grupales en GYM</c:v>
                </c:pt>
                <c:pt idx="15">
                  <c:v>Flexibilidad en ejecución del plan</c:v>
                </c:pt>
                <c:pt idx="16">
                  <c:v>Cliente elige donde entrenar</c:v>
                </c:pt>
                <c:pt idx="17">
                  <c:v>Entrena el mismo profesional</c:v>
                </c:pt>
                <c:pt idx="18">
                  <c:v>Horario establecido por empresa</c:v>
                </c:pt>
                <c:pt idx="19">
                  <c:v>Pauta de alimentación sin costo</c:v>
                </c:pt>
                <c:pt idx="20">
                  <c:v>Servicio sujeto a disponibilidad</c:v>
                </c:pt>
                <c:pt idx="21">
                  <c:v>Publicación de conocimiento</c:v>
                </c:pt>
                <c:pt idx="22">
                  <c:v>Evaluación disponible en línea</c:v>
                </c:pt>
              </c:strCache>
            </c:strRef>
          </c:cat>
          <c:val>
            <c:numRef>
              <c:f>curvaDeValor!$C$9:$Y$9</c:f>
              <c:numCache>
                <c:formatCode>#,##0.0</c:formatCode>
                <c:ptCount val="23"/>
                <c:pt idx="0">
                  <c:v>1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0.2</c:v>
                </c:pt>
                <c:pt idx="8">
                  <c:v>0</c:v>
                </c:pt>
                <c:pt idx="9">
                  <c:v>0</c:v>
                </c:pt>
                <c:pt idx="10">
                  <c:v>0.5</c:v>
                </c:pt>
                <c:pt idx="11">
                  <c:v>1</c:v>
                </c:pt>
                <c:pt idx="12">
                  <c:v>0</c:v>
                </c:pt>
                <c:pt idx="13">
                  <c:v>1</c:v>
                </c:pt>
                <c:pt idx="14">
                  <c:v>0</c:v>
                </c:pt>
                <c:pt idx="15">
                  <c:v>1</c:v>
                </c:pt>
                <c:pt idx="16">
                  <c:v>1</c:v>
                </c:pt>
                <c:pt idx="17">
                  <c:v>1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curvaDeValor!$B$10</c:f>
              <c:strCache>
                <c:ptCount val="1"/>
                <c:pt idx="0">
                  <c:v>fitpass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cat>
            <c:strRef>
              <c:f>curvaDeValor!$C$11:$Y$11</c:f>
              <c:strCache>
                <c:ptCount val="23"/>
                <c:pt idx="0">
                  <c:v>Entrenamiento domicilio</c:v>
                </c:pt>
                <c:pt idx="1">
                  <c:v>Medición progreso</c:v>
                </c:pt>
                <c:pt idx="2">
                  <c:v>Entrenamiento indicación médica</c:v>
                </c:pt>
                <c:pt idx="3">
                  <c:v>Asesoría mensual</c:v>
                </c:pt>
                <c:pt idx="4">
                  <c:v>Entrenamiento corporativo</c:v>
                </c:pt>
                <c:pt idx="5">
                  <c:v>Variedad disciplinas</c:v>
                </c:pt>
                <c:pt idx="6">
                  <c:v>Clases virtuales</c:v>
                </c:pt>
                <c:pt idx="7">
                  <c:v>Tienda</c:v>
                </c:pt>
                <c:pt idx="8">
                  <c:v>Pago en línea</c:v>
                </c:pt>
                <c:pt idx="9">
                  <c:v>Crédito en línea</c:v>
                </c:pt>
                <c:pt idx="10">
                  <c:v>Cobertura servicio</c:v>
                </c:pt>
                <c:pt idx="11">
                  <c:v>Profesional designado</c:v>
                </c:pt>
                <c:pt idx="12">
                  <c:v>Precios y planes preestablecidos</c:v>
                </c:pt>
                <c:pt idx="13">
                  <c:v>Clases grupales (disminución costo)</c:v>
                </c:pt>
                <c:pt idx="14">
                  <c:v>Clases grupales en GYM</c:v>
                </c:pt>
                <c:pt idx="15">
                  <c:v>Flexibilidad en ejecución del plan</c:v>
                </c:pt>
                <c:pt idx="16">
                  <c:v>Cliente elige donde entrenar</c:v>
                </c:pt>
                <c:pt idx="17">
                  <c:v>Entrena el mismo profesional</c:v>
                </c:pt>
                <c:pt idx="18">
                  <c:v>Horario establecido por empresa</c:v>
                </c:pt>
                <c:pt idx="19">
                  <c:v>Pauta de alimentación sin costo</c:v>
                </c:pt>
                <c:pt idx="20">
                  <c:v>Servicio sujeto a disponibilidad</c:v>
                </c:pt>
                <c:pt idx="21">
                  <c:v>Publicación de conocimiento</c:v>
                </c:pt>
                <c:pt idx="22">
                  <c:v>Evaluación disponible en línea</c:v>
                </c:pt>
              </c:strCache>
            </c:strRef>
          </c:cat>
          <c:val>
            <c:numRef>
              <c:f>curvaDeValor!$C$10:$Y$10</c:f>
              <c:numCache>
                <c:formatCode>#,##0.0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1</c:v>
                </c:pt>
                <c:pt idx="8">
                  <c:v>1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1</c:v>
                </c:pt>
                <c:pt idx="15">
                  <c:v>0</c:v>
                </c:pt>
                <c:pt idx="16">
                  <c:v>1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1</c:v>
                </c:pt>
                <c:pt idx="21">
                  <c:v>0.4</c:v>
                </c:pt>
                <c:pt idx="22">
                  <c:v>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4948512"/>
        <c:axId val="94947952"/>
      </c:lineChart>
      <c:valAx>
        <c:axId val="94947952"/>
        <c:scaling>
          <c:orientation val="minMax"/>
        </c:scaling>
        <c:delete val="0"/>
        <c:axPos val="r"/>
        <c:majorGridlines/>
        <c:numFmt formatCode="#,##0.0" sourceLinked="1"/>
        <c:majorTickMark val="out"/>
        <c:minorTickMark val="none"/>
        <c:tickLblPos val="nextTo"/>
        <c:crossAx val="94948512"/>
        <c:crosses val="max"/>
        <c:crossBetween val="between"/>
      </c:valAx>
      <c:catAx>
        <c:axId val="949485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94947952"/>
        <c:crosses val="autoZero"/>
        <c:auto val="1"/>
        <c:lblAlgn val="ctr"/>
        <c:lblOffset val="100"/>
        <c:noMultiLvlLbl val="0"/>
      </c:catAx>
      <c:spPr>
        <a:noFill/>
        <a:ln w="25400">
          <a:noFill/>
        </a:ln>
      </c:spPr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s-CL"/>
    </a:p>
  </c:txPr>
  <c:externalData r:id="rId1">
    <c:autoUpdate val="0"/>
  </c:externalData>
</c:chartSpac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image" Target="../media/image28.jpe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image" Target="../media/image26.jpg"/><Relationship Id="rId4" Type="http://schemas.openxmlformats.org/officeDocument/2006/relationships/image" Target="../media/image33.jpe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image" Target="../media/image38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gif"/><Relationship Id="rId1" Type="http://schemas.openxmlformats.org/officeDocument/2006/relationships/image" Target="../media/image7.jpeg"/><Relationship Id="rId5" Type="http://schemas.openxmlformats.org/officeDocument/2006/relationships/image" Target="../media/image11.jpeg"/><Relationship Id="rId4" Type="http://schemas.openxmlformats.org/officeDocument/2006/relationships/image" Target="../media/image10.jp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image" Target="../media/image12.jpg"/><Relationship Id="rId4" Type="http://schemas.openxmlformats.org/officeDocument/2006/relationships/image" Target="../media/image15.jpeg"/></Relationships>
</file>

<file path=ppt/diagrams/_rels/data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image" Target="../media/image23.jpg"/><Relationship Id="rId4" Type="http://schemas.openxmlformats.org/officeDocument/2006/relationships/image" Target="../media/image2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8CA8B5-FA0A-4DA0-8E74-CF2ED7FAF6C7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4F81F241-613B-441C-972E-128E38528641}">
      <dgm:prSet phldrT="[Texto]"/>
      <dgm:spPr/>
      <dgm:t>
        <a:bodyPr/>
        <a:lstStyle/>
        <a:p>
          <a:r>
            <a:rPr lang="es-CL" dirty="0" smtClean="0"/>
            <a:t>Introducción y Motivación</a:t>
          </a:r>
          <a:endParaRPr lang="es-CL" dirty="0"/>
        </a:p>
      </dgm:t>
    </dgm:pt>
    <dgm:pt modelId="{EF1213B8-C736-4C26-BD59-B61C92F1B61A}" type="parTrans" cxnId="{E25A9789-F11F-4A1C-B7E8-1A6F2E879585}">
      <dgm:prSet/>
      <dgm:spPr/>
      <dgm:t>
        <a:bodyPr/>
        <a:lstStyle/>
        <a:p>
          <a:endParaRPr lang="es-CL"/>
        </a:p>
      </dgm:t>
    </dgm:pt>
    <dgm:pt modelId="{7A6636F7-D309-4FF5-B0C1-03D5A931BF59}" type="sibTrans" cxnId="{E25A9789-F11F-4A1C-B7E8-1A6F2E879585}">
      <dgm:prSet/>
      <dgm:spPr/>
      <dgm:t>
        <a:bodyPr/>
        <a:lstStyle/>
        <a:p>
          <a:endParaRPr lang="es-CL"/>
        </a:p>
      </dgm:t>
    </dgm:pt>
    <dgm:pt modelId="{70F400C7-7CFC-4BEB-A264-261DF9C3D2C6}">
      <dgm:prSet phldrT="[Texto]"/>
      <dgm:spPr/>
      <dgm:t>
        <a:bodyPr/>
        <a:lstStyle/>
        <a:p>
          <a:r>
            <a:rPr lang="es-CL" dirty="0" smtClean="0"/>
            <a:t>Descripción del Problema</a:t>
          </a:r>
          <a:endParaRPr lang="es-CL" dirty="0"/>
        </a:p>
      </dgm:t>
    </dgm:pt>
    <dgm:pt modelId="{22793700-ACBD-4755-9BF2-38C262737260}" type="parTrans" cxnId="{6FC45ECC-6D62-4354-A2BF-E5987F98738A}">
      <dgm:prSet/>
      <dgm:spPr/>
      <dgm:t>
        <a:bodyPr/>
        <a:lstStyle/>
        <a:p>
          <a:endParaRPr lang="es-CL"/>
        </a:p>
      </dgm:t>
    </dgm:pt>
    <dgm:pt modelId="{6239AA28-3BD3-4E3E-BE9C-6BEC8DBF28F0}" type="sibTrans" cxnId="{6FC45ECC-6D62-4354-A2BF-E5987F98738A}">
      <dgm:prSet/>
      <dgm:spPr/>
      <dgm:t>
        <a:bodyPr/>
        <a:lstStyle/>
        <a:p>
          <a:endParaRPr lang="es-CL"/>
        </a:p>
      </dgm:t>
    </dgm:pt>
    <dgm:pt modelId="{AA4F2966-4D4E-4275-9EF3-E7BAD395302D}">
      <dgm:prSet phldrT="[Texto]"/>
      <dgm:spPr/>
      <dgm:t>
        <a:bodyPr/>
        <a:lstStyle/>
        <a:p>
          <a:r>
            <a:rPr lang="es-CL" dirty="0" smtClean="0"/>
            <a:t>Definiciones Teóricas</a:t>
          </a:r>
          <a:endParaRPr lang="es-CL" dirty="0"/>
        </a:p>
      </dgm:t>
    </dgm:pt>
    <dgm:pt modelId="{C0E00645-F769-4A82-AC6C-8D6569D9594C}" type="parTrans" cxnId="{A614CED3-8A73-4E9E-A5CA-77C62CBC2722}">
      <dgm:prSet/>
      <dgm:spPr/>
      <dgm:t>
        <a:bodyPr/>
        <a:lstStyle/>
        <a:p>
          <a:endParaRPr lang="es-CL"/>
        </a:p>
      </dgm:t>
    </dgm:pt>
    <dgm:pt modelId="{E27FC0EF-4A7D-4C46-9A1B-AE79EBAE125B}" type="sibTrans" cxnId="{A614CED3-8A73-4E9E-A5CA-77C62CBC2722}">
      <dgm:prSet/>
      <dgm:spPr/>
      <dgm:t>
        <a:bodyPr/>
        <a:lstStyle/>
        <a:p>
          <a:endParaRPr lang="es-CL"/>
        </a:p>
      </dgm:t>
    </dgm:pt>
    <dgm:pt modelId="{A5312D7C-D320-4854-90CD-3FE1B9220885}">
      <dgm:prSet phldrT="[Texto]"/>
      <dgm:spPr/>
      <dgm:t>
        <a:bodyPr/>
        <a:lstStyle/>
        <a:p>
          <a:r>
            <a:rPr lang="es-CL" dirty="0" smtClean="0"/>
            <a:t>Aplicación de la Teoría</a:t>
          </a:r>
          <a:endParaRPr lang="es-CL" dirty="0"/>
        </a:p>
      </dgm:t>
    </dgm:pt>
    <dgm:pt modelId="{08982EA3-81F7-41B7-856F-47CDC14B4710}" type="parTrans" cxnId="{B68F8BBA-62FB-4733-BF67-6B8152823986}">
      <dgm:prSet/>
      <dgm:spPr/>
      <dgm:t>
        <a:bodyPr/>
        <a:lstStyle/>
        <a:p>
          <a:endParaRPr lang="es-CL"/>
        </a:p>
      </dgm:t>
    </dgm:pt>
    <dgm:pt modelId="{C4881FF6-B164-4ED4-9703-ED317CC42A82}" type="sibTrans" cxnId="{B68F8BBA-62FB-4733-BF67-6B8152823986}">
      <dgm:prSet/>
      <dgm:spPr/>
      <dgm:t>
        <a:bodyPr/>
        <a:lstStyle/>
        <a:p>
          <a:endParaRPr lang="es-CL"/>
        </a:p>
      </dgm:t>
    </dgm:pt>
    <dgm:pt modelId="{101409E8-8AC6-476A-98CC-AEDD543413D6}">
      <dgm:prSet phldrT="[Texto]"/>
      <dgm:spPr/>
      <dgm:t>
        <a:bodyPr/>
        <a:lstStyle/>
        <a:p>
          <a:r>
            <a:rPr lang="es-CL" dirty="0" smtClean="0"/>
            <a:t>Resultados esperados</a:t>
          </a:r>
          <a:endParaRPr lang="es-CL" dirty="0"/>
        </a:p>
      </dgm:t>
    </dgm:pt>
    <dgm:pt modelId="{3DC2C656-C7EF-4BA9-9F6D-AE4857C16598}" type="parTrans" cxnId="{C43C4402-C3C8-4A00-82C8-597AE8FC921B}">
      <dgm:prSet/>
      <dgm:spPr/>
      <dgm:t>
        <a:bodyPr/>
        <a:lstStyle/>
        <a:p>
          <a:endParaRPr lang="es-CL"/>
        </a:p>
      </dgm:t>
    </dgm:pt>
    <dgm:pt modelId="{38905A7F-E436-4713-B10D-062D7D17B438}" type="sibTrans" cxnId="{C43C4402-C3C8-4A00-82C8-597AE8FC921B}">
      <dgm:prSet/>
      <dgm:spPr/>
      <dgm:t>
        <a:bodyPr/>
        <a:lstStyle/>
        <a:p>
          <a:endParaRPr lang="es-CL"/>
        </a:p>
      </dgm:t>
    </dgm:pt>
    <dgm:pt modelId="{B14B68D3-E142-4CEF-90A8-0667B804AEF8}">
      <dgm:prSet phldrT="[Texto]"/>
      <dgm:spPr/>
      <dgm:t>
        <a:bodyPr/>
        <a:lstStyle/>
        <a:p>
          <a:r>
            <a:rPr lang="es-CL" dirty="0" smtClean="0"/>
            <a:t>Conclusiones</a:t>
          </a:r>
          <a:endParaRPr lang="es-CL" dirty="0"/>
        </a:p>
      </dgm:t>
    </dgm:pt>
    <dgm:pt modelId="{B0AD462B-D1E9-4705-BD7A-8A6EFC7BC31F}" type="parTrans" cxnId="{4A012988-03D8-453C-9C6E-6F18EA6E822E}">
      <dgm:prSet/>
      <dgm:spPr/>
      <dgm:t>
        <a:bodyPr/>
        <a:lstStyle/>
        <a:p>
          <a:endParaRPr lang="es-CL"/>
        </a:p>
      </dgm:t>
    </dgm:pt>
    <dgm:pt modelId="{8859F630-3199-4F54-B720-F2C417D93AD4}" type="sibTrans" cxnId="{4A012988-03D8-453C-9C6E-6F18EA6E822E}">
      <dgm:prSet/>
      <dgm:spPr/>
      <dgm:t>
        <a:bodyPr/>
        <a:lstStyle/>
        <a:p>
          <a:endParaRPr lang="es-CL"/>
        </a:p>
      </dgm:t>
    </dgm:pt>
    <dgm:pt modelId="{6ABD94F4-A1BD-45C2-AEC6-4C6B56D6E257}">
      <dgm:prSet phldrT="[Texto]"/>
      <dgm:spPr/>
      <dgm:t>
        <a:bodyPr/>
        <a:lstStyle/>
        <a:p>
          <a:r>
            <a:rPr lang="es-CL" smtClean="0"/>
            <a:t>Próximos Pasos</a:t>
          </a:r>
          <a:endParaRPr lang="es-CL" dirty="0"/>
        </a:p>
      </dgm:t>
    </dgm:pt>
    <dgm:pt modelId="{E77958A0-B13F-44D3-956F-E9574859026E}" type="parTrans" cxnId="{194D08E2-CBA9-4551-BBD3-A2CC667C60D8}">
      <dgm:prSet/>
      <dgm:spPr/>
      <dgm:t>
        <a:bodyPr/>
        <a:lstStyle/>
        <a:p>
          <a:endParaRPr lang="es-CL"/>
        </a:p>
      </dgm:t>
    </dgm:pt>
    <dgm:pt modelId="{33724BD5-8A10-4879-AFD8-9131818A570D}" type="sibTrans" cxnId="{194D08E2-CBA9-4551-BBD3-A2CC667C60D8}">
      <dgm:prSet/>
      <dgm:spPr/>
      <dgm:t>
        <a:bodyPr/>
        <a:lstStyle/>
        <a:p>
          <a:endParaRPr lang="es-CL"/>
        </a:p>
      </dgm:t>
    </dgm:pt>
    <dgm:pt modelId="{C0B53364-F04B-4665-9A2B-699F3F7D21A1}" type="pres">
      <dgm:prSet presAssocID="{0D8CA8B5-FA0A-4DA0-8E74-CF2ED7FAF6C7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6E05E825-0257-444C-BB9A-4DA3D0311503}" type="pres">
      <dgm:prSet presAssocID="{4F81F241-613B-441C-972E-128E38528641}" presName="parentLin" presStyleCnt="0"/>
      <dgm:spPr/>
    </dgm:pt>
    <dgm:pt modelId="{22050165-5341-437D-A649-22D7E307A292}" type="pres">
      <dgm:prSet presAssocID="{4F81F241-613B-441C-972E-128E38528641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24809658-423F-4027-8AA7-95A604594BEC}" type="pres">
      <dgm:prSet presAssocID="{4F81F241-613B-441C-972E-128E38528641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85D3316-31CE-4E0B-B085-F996C4136483}" type="pres">
      <dgm:prSet presAssocID="{4F81F241-613B-441C-972E-128E38528641}" presName="negativeSpace" presStyleCnt="0"/>
      <dgm:spPr/>
    </dgm:pt>
    <dgm:pt modelId="{49E476E5-4F81-42BA-9705-D1B2FE2048BC}" type="pres">
      <dgm:prSet presAssocID="{4F81F241-613B-441C-972E-128E38528641}" presName="childText" presStyleLbl="conFgAcc1" presStyleIdx="0" presStyleCnt="7">
        <dgm:presLayoutVars>
          <dgm:bulletEnabled val="1"/>
        </dgm:presLayoutVars>
      </dgm:prSet>
      <dgm:spPr/>
    </dgm:pt>
    <dgm:pt modelId="{BB7E773A-1874-4464-B96F-2F9A13CA25E0}" type="pres">
      <dgm:prSet presAssocID="{7A6636F7-D309-4FF5-B0C1-03D5A931BF59}" presName="spaceBetweenRectangles" presStyleCnt="0"/>
      <dgm:spPr/>
    </dgm:pt>
    <dgm:pt modelId="{64BF7DA7-BD5C-4D63-BB81-04D46F84D0E0}" type="pres">
      <dgm:prSet presAssocID="{70F400C7-7CFC-4BEB-A264-261DF9C3D2C6}" presName="parentLin" presStyleCnt="0"/>
      <dgm:spPr/>
    </dgm:pt>
    <dgm:pt modelId="{D5C762A9-BA43-458D-B6EE-3C25567BC84F}" type="pres">
      <dgm:prSet presAssocID="{70F400C7-7CFC-4BEB-A264-261DF9C3D2C6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4B26335E-8203-4221-B27C-54C0542EF63E}" type="pres">
      <dgm:prSet presAssocID="{70F400C7-7CFC-4BEB-A264-261DF9C3D2C6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72FAF56-F8D0-458A-9DB1-54413B67FA7B}" type="pres">
      <dgm:prSet presAssocID="{70F400C7-7CFC-4BEB-A264-261DF9C3D2C6}" presName="negativeSpace" presStyleCnt="0"/>
      <dgm:spPr/>
    </dgm:pt>
    <dgm:pt modelId="{BA78D2AE-37D7-433C-BCFB-778BF58398C4}" type="pres">
      <dgm:prSet presAssocID="{70F400C7-7CFC-4BEB-A264-261DF9C3D2C6}" presName="childText" presStyleLbl="conFgAcc1" presStyleIdx="1" presStyleCnt="7">
        <dgm:presLayoutVars>
          <dgm:bulletEnabled val="1"/>
        </dgm:presLayoutVars>
      </dgm:prSet>
      <dgm:spPr/>
    </dgm:pt>
    <dgm:pt modelId="{404B008C-6709-495B-ABD2-045926842DFB}" type="pres">
      <dgm:prSet presAssocID="{6239AA28-3BD3-4E3E-BE9C-6BEC8DBF28F0}" presName="spaceBetweenRectangles" presStyleCnt="0"/>
      <dgm:spPr/>
    </dgm:pt>
    <dgm:pt modelId="{CA9E9A51-D897-413E-B317-CDD69027EB60}" type="pres">
      <dgm:prSet presAssocID="{AA4F2966-4D4E-4275-9EF3-E7BAD395302D}" presName="parentLin" presStyleCnt="0"/>
      <dgm:spPr/>
    </dgm:pt>
    <dgm:pt modelId="{6A9B388D-19E3-442E-84EF-59C3B11E1B7C}" type="pres">
      <dgm:prSet presAssocID="{AA4F2966-4D4E-4275-9EF3-E7BAD395302D}" presName="parentLeftMargin" presStyleLbl="node1" presStyleIdx="1" presStyleCnt="7"/>
      <dgm:spPr/>
      <dgm:t>
        <a:bodyPr/>
        <a:lstStyle/>
        <a:p>
          <a:endParaRPr lang="es-CL"/>
        </a:p>
      </dgm:t>
    </dgm:pt>
    <dgm:pt modelId="{820DD5AA-051A-43D0-89D5-8749BD9A8E24}" type="pres">
      <dgm:prSet presAssocID="{AA4F2966-4D4E-4275-9EF3-E7BAD395302D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8CE4E35-3132-4841-B3E4-E4BDEC6D80EF}" type="pres">
      <dgm:prSet presAssocID="{AA4F2966-4D4E-4275-9EF3-E7BAD395302D}" presName="negativeSpace" presStyleCnt="0"/>
      <dgm:spPr/>
    </dgm:pt>
    <dgm:pt modelId="{C9A1F6C5-5991-49F0-9AF6-B1717EACBB80}" type="pres">
      <dgm:prSet presAssocID="{AA4F2966-4D4E-4275-9EF3-E7BAD395302D}" presName="childText" presStyleLbl="conFgAcc1" presStyleIdx="2" presStyleCnt="7">
        <dgm:presLayoutVars>
          <dgm:bulletEnabled val="1"/>
        </dgm:presLayoutVars>
      </dgm:prSet>
      <dgm:spPr/>
    </dgm:pt>
    <dgm:pt modelId="{C1C1CAE8-7444-492C-9AA3-37FAB059D466}" type="pres">
      <dgm:prSet presAssocID="{E27FC0EF-4A7D-4C46-9A1B-AE79EBAE125B}" presName="spaceBetweenRectangles" presStyleCnt="0"/>
      <dgm:spPr/>
    </dgm:pt>
    <dgm:pt modelId="{7741F2B1-2E9D-4BAC-B662-A320A3D4622A}" type="pres">
      <dgm:prSet presAssocID="{A5312D7C-D320-4854-90CD-3FE1B9220885}" presName="parentLin" presStyleCnt="0"/>
      <dgm:spPr/>
    </dgm:pt>
    <dgm:pt modelId="{1CF014E4-84CF-48D1-9999-D5DD78F2775C}" type="pres">
      <dgm:prSet presAssocID="{A5312D7C-D320-4854-90CD-3FE1B9220885}" presName="parentLeftMargin" presStyleLbl="node1" presStyleIdx="2" presStyleCnt="7"/>
      <dgm:spPr/>
      <dgm:t>
        <a:bodyPr/>
        <a:lstStyle/>
        <a:p>
          <a:endParaRPr lang="es-CL"/>
        </a:p>
      </dgm:t>
    </dgm:pt>
    <dgm:pt modelId="{3495284F-F27F-465B-BA26-ADEAA7DABCDD}" type="pres">
      <dgm:prSet presAssocID="{A5312D7C-D320-4854-90CD-3FE1B9220885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8967281-057D-4CBB-9E9C-280A19014540}" type="pres">
      <dgm:prSet presAssocID="{A5312D7C-D320-4854-90CD-3FE1B9220885}" presName="negativeSpace" presStyleCnt="0"/>
      <dgm:spPr/>
    </dgm:pt>
    <dgm:pt modelId="{82022206-DBA6-4632-BC3C-EC0224CE0E7A}" type="pres">
      <dgm:prSet presAssocID="{A5312D7C-D320-4854-90CD-3FE1B9220885}" presName="childText" presStyleLbl="conFgAcc1" presStyleIdx="3" presStyleCnt="7">
        <dgm:presLayoutVars>
          <dgm:bulletEnabled val="1"/>
        </dgm:presLayoutVars>
      </dgm:prSet>
      <dgm:spPr/>
    </dgm:pt>
    <dgm:pt modelId="{F3073F30-10A6-4087-82D3-2CC9BB319D8F}" type="pres">
      <dgm:prSet presAssocID="{C4881FF6-B164-4ED4-9703-ED317CC42A82}" presName="spaceBetweenRectangles" presStyleCnt="0"/>
      <dgm:spPr/>
    </dgm:pt>
    <dgm:pt modelId="{0BE0B1D5-6C40-46D3-A9C9-887770CF153B}" type="pres">
      <dgm:prSet presAssocID="{101409E8-8AC6-476A-98CC-AEDD543413D6}" presName="parentLin" presStyleCnt="0"/>
      <dgm:spPr/>
    </dgm:pt>
    <dgm:pt modelId="{B874C00E-46ED-4DC0-8DDF-E89D26A08B18}" type="pres">
      <dgm:prSet presAssocID="{101409E8-8AC6-476A-98CC-AEDD543413D6}" presName="parentLeftMargin" presStyleLbl="node1" presStyleIdx="3" presStyleCnt="7"/>
      <dgm:spPr/>
      <dgm:t>
        <a:bodyPr/>
        <a:lstStyle/>
        <a:p>
          <a:endParaRPr lang="es-CL"/>
        </a:p>
      </dgm:t>
    </dgm:pt>
    <dgm:pt modelId="{88EAD48F-303D-4370-84DC-42DDCD6D7C8F}" type="pres">
      <dgm:prSet presAssocID="{101409E8-8AC6-476A-98CC-AEDD543413D6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E1707FE-0D56-45D0-8CDA-BCEE7114E811}" type="pres">
      <dgm:prSet presAssocID="{101409E8-8AC6-476A-98CC-AEDD543413D6}" presName="negativeSpace" presStyleCnt="0"/>
      <dgm:spPr/>
    </dgm:pt>
    <dgm:pt modelId="{E802195F-56B0-4484-81A8-B8F6818976D7}" type="pres">
      <dgm:prSet presAssocID="{101409E8-8AC6-476A-98CC-AEDD543413D6}" presName="childText" presStyleLbl="conFgAcc1" presStyleIdx="4" presStyleCnt="7">
        <dgm:presLayoutVars>
          <dgm:bulletEnabled val="1"/>
        </dgm:presLayoutVars>
      </dgm:prSet>
      <dgm:spPr/>
    </dgm:pt>
    <dgm:pt modelId="{A3D878F6-194E-47AF-B416-90891DC40CCE}" type="pres">
      <dgm:prSet presAssocID="{38905A7F-E436-4713-B10D-062D7D17B438}" presName="spaceBetweenRectangles" presStyleCnt="0"/>
      <dgm:spPr/>
    </dgm:pt>
    <dgm:pt modelId="{92A59BC9-E8E2-4B80-869C-48A5C7E3E412}" type="pres">
      <dgm:prSet presAssocID="{B14B68D3-E142-4CEF-90A8-0667B804AEF8}" presName="parentLin" presStyleCnt="0"/>
      <dgm:spPr/>
    </dgm:pt>
    <dgm:pt modelId="{525A1469-7C8A-498A-9A4C-8B8CC78A1B1B}" type="pres">
      <dgm:prSet presAssocID="{B14B68D3-E142-4CEF-90A8-0667B804AEF8}" presName="parentLeftMargin" presStyleLbl="node1" presStyleIdx="4" presStyleCnt="7"/>
      <dgm:spPr/>
      <dgm:t>
        <a:bodyPr/>
        <a:lstStyle/>
        <a:p>
          <a:endParaRPr lang="es-CL"/>
        </a:p>
      </dgm:t>
    </dgm:pt>
    <dgm:pt modelId="{E367CBE3-B177-403C-AA46-A158900A4465}" type="pres">
      <dgm:prSet presAssocID="{B14B68D3-E142-4CEF-90A8-0667B804AEF8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2CA68DA-3FD1-437C-907E-94DFFF705F15}" type="pres">
      <dgm:prSet presAssocID="{B14B68D3-E142-4CEF-90A8-0667B804AEF8}" presName="negativeSpace" presStyleCnt="0"/>
      <dgm:spPr/>
    </dgm:pt>
    <dgm:pt modelId="{D82AAE3D-75A2-483D-9457-A8F34130AEDD}" type="pres">
      <dgm:prSet presAssocID="{B14B68D3-E142-4CEF-90A8-0667B804AEF8}" presName="childText" presStyleLbl="conFgAcc1" presStyleIdx="5" presStyleCnt="7">
        <dgm:presLayoutVars>
          <dgm:bulletEnabled val="1"/>
        </dgm:presLayoutVars>
      </dgm:prSet>
      <dgm:spPr/>
    </dgm:pt>
    <dgm:pt modelId="{4BC96A71-A05E-4E3F-A418-2C0577D4AFA1}" type="pres">
      <dgm:prSet presAssocID="{8859F630-3199-4F54-B720-F2C417D93AD4}" presName="spaceBetweenRectangles" presStyleCnt="0"/>
      <dgm:spPr/>
    </dgm:pt>
    <dgm:pt modelId="{FC7970CF-D269-4695-A3B2-F76D80E59C6D}" type="pres">
      <dgm:prSet presAssocID="{6ABD94F4-A1BD-45C2-AEC6-4C6B56D6E257}" presName="parentLin" presStyleCnt="0"/>
      <dgm:spPr/>
    </dgm:pt>
    <dgm:pt modelId="{C6A65DE9-7555-419B-98DC-50234ACC0396}" type="pres">
      <dgm:prSet presAssocID="{6ABD94F4-A1BD-45C2-AEC6-4C6B56D6E257}" presName="parentLeftMargin" presStyleLbl="node1" presStyleIdx="5" presStyleCnt="7"/>
      <dgm:spPr/>
      <dgm:t>
        <a:bodyPr/>
        <a:lstStyle/>
        <a:p>
          <a:endParaRPr lang="es-CL"/>
        </a:p>
      </dgm:t>
    </dgm:pt>
    <dgm:pt modelId="{B6363101-AC3F-4452-9279-481F9F6C7FB0}" type="pres">
      <dgm:prSet presAssocID="{6ABD94F4-A1BD-45C2-AEC6-4C6B56D6E257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16C6105-DD5F-4B03-814D-D448511CCA92}" type="pres">
      <dgm:prSet presAssocID="{6ABD94F4-A1BD-45C2-AEC6-4C6B56D6E257}" presName="negativeSpace" presStyleCnt="0"/>
      <dgm:spPr/>
    </dgm:pt>
    <dgm:pt modelId="{F3B113D3-5933-4257-9E93-1F59A60F6E57}" type="pres">
      <dgm:prSet presAssocID="{6ABD94F4-A1BD-45C2-AEC6-4C6B56D6E257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226F703B-5508-45D7-985D-D8852C3FD03F}" type="presOf" srcId="{AA4F2966-4D4E-4275-9EF3-E7BAD395302D}" destId="{6A9B388D-19E3-442E-84EF-59C3B11E1B7C}" srcOrd="0" destOrd="0" presId="urn:microsoft.com/office/officeart/2005/8/layout/list1"/>
    <dgm:cxn modelId="{A614CED3-8A73-4E9E-A5CA-77C62CBC2722}" srcId="{0D8CA8B5-FA0A-4DA0-8E74-CF2ED7FAF6C7}" destId="{AA4F2966-4D4E-4275-9EF3-E7BAD395302D}" srcOrd="2" destOrd="0" parTransId="{C0E00645-F769-4A82-AC6C-8D6569D9594C}" sibTransId="{E27FC0EF-4A7D-4C46-9A1B-AE79EBAE125B}"/>
    <dgm:cxn modelId="{0639BB76-9086-4361-BC2C-91D9C44671E0}" type="presOf" srcId="{AA4F2966-4D4E-4275-9EF3-E7BAD395302D}" destId="{820DD5AA-051A-43D0-89D5-8749BD9A8E24}" srcOrd="1" destOrd="0" presId="urn:microsoft.com/office/officeart/2005/8/layout/list1"/>
    <dgm:cxn modelId="{8D365440-339D-4BE5-B6F9-3C313626614A}" type="presOf" srcId="{6ABD94F4-A1BD-45C2-AEC6-4C6B56D6E257}" destId="{C6A65DE9-7555-419B-98DC-50234ACC0396}" srcOrd="0" destOrd="0" presId="urn:microsoft.com/office/officeart/2005/8/layout/list1"/>
    <dgm:cxn modelId="{4A012988-03D8-453C-9C6E-6F18EA6E822E}" srcId="{0D8CA8B5-FA0A-4DA0-8E74-CF2ED7FAF6C7}" destId="{B14B68D3-E142-4CEF-90A8-0667B804AEF8}" srcOrd="5" destOrd="0" parTransId="{B0AD462B-D1E9-4705-BD7A-8A6EFC7BC31F}" sibTransId="{8859F630-3199-4F54-B720-F2C417D93AD4}"/>
    <dgm:cxn modelId="{CEBBE3B8-132A-4BC5-8E73-D429722D67A8}" type="presOf" srcId="{70F400C7-7CFC-4BEB-A264-261DF9C3D2C6}" destId="{4B26335E-8203-4221-B27C-54C0542EF63E}" srcOrd="1" destOrd="0" presId="urn:microsoft.com/office/officeart/2005/8/layout/list1"/>
    <dgm:cxn modelId="{4DEEB387-AD1D-44DF-A62C-03F1A7358BFD}" type="presOf" srcId="{4F81F241-613B-441C-972E-128E38528641}" destId="{24809658-423F-4027-8AA7-95A604594BEC}" srcOrd="1" destOrd="0" presId="urn:microsoft.com/office/officeart/2005/8/layout/list1"/>
    <dgm:cxn modelId="{B3F2F3BE-A3CA-4C52-88AA-6D1BF102C1C6}" type="presOf" srcId="{A5312D7C-D320-4854-90CD-3FE1B9220885}" destId="{1CF014E4-84CF-48D1-9999-D5DD78F2775C}" srcOrd="0" destOrd="0" presId="urn:microsoft.com/office/officeart/2005/8/layout/list1"/>
    <dgm:cxn modelId="{5CCD4F76-0F23-43D5-A848-3BC05243826B}" type="presOf" srcId="{A5312D7C-D320-4854-90CD-3FE1B9220885}" destId="{3495284F-F27F-465B-BA26-ADEAA7DABCDD}" srcOrd="1" destOrd="0" presId="urn:microsoft.com/office/officeart/2005/8/layout/list1"/>
    <dgm:cxn modelId="{888B853B-8FCD-4011-B75A-254EA97D5CB2}" type="presOf" srcId="{6ABD94F4-A1BD-45C2-AEC6-4C6B56D6E257}" destId="{B6363101-AC3F-4452-9279-481F9F6C7FB0}" srcOrd="1" destOrd="0" presId="urn:microsoft.com/office/officeart/2005/8/layout/list1"/>
    <dgm:cxn modelId="{D584E7CF-45CA-40B0-84F4-A643B4FA623B}" type="presOf" srcId="{70F400C7-7CFC-4BEB-A264-261DF9C3D2C6}" destId="{D5C762A9-BA43-458D-B6EE-3C25567BC84F}" srcOrd="0" destOrd="0" presId="urn:microsoft.com/office/officeart/2005/8/layout/list1"/>
    <dgm:cxn modelId="{F0636EB7-6083-4330-BAF8-45C3F199EE5D}" type="presOf" srcId="{101409E8-8AC6-476A-98CC-AEDD543413D6}" destId="{88EAD48F-303D-4370-84DC-42DDCD6D7C8F}" srcOrd="1" destOrd="0" presId="urn:microsoft.com/office/officeart/2005/8/layout/list1"/>
    <dgm:cxn modelId="{B68F8BBA-62FB-4733-BF67-6B8152823986}" srcId="{0D8CA8B5-FA0A-4DA0-8E74-CF2ED7FAF6C7}" destId="{A5312D7C-D320-4854-90CD-3FE1B9220885}" srcOrd="3" destOrd="0" parTransId="{08982EA3-81F7-41B7-856F-47CDC14B4710}" sibTransId="{C4881FF6-B164-4ED4-9703-ED317CC42A82}"/>
    <dgm:cxn modelId="{0986E542-8992-4F31-B655-D44AA6C4D29E}" type="presOf" srcId="{0D8CA8B5-FA0A-4DA0-8E74-CF2ED7FAF6C7}" destId="{C0B53364-F04B-4665-9A2B-699F3F7D21A1}" srcOrd="0" destOrd="0" presId="urn:microsoft.com/office/officeart/2005/8/layout/list1"/>
    <dgm:cxn modelId="{2328706F-0F82-4A5B-B165-E88EC541E6A0}" type="presOf" srcId="{101409E8-8AC6-476A-98CC-AEDD543413D6}" destId="{B874C00E-46ED-4DC0-8DDF-E89D26A08B18}" srcOrd="0" destOrd="0" presId="urn:microsoft.com/office/officeart/2005/8/layout/list1"/>
    <dgm:cxn modelId="{194D08E2-CBA9-4551-BBD3-A2CC667C60D8}" srcId="{0D8CA8B5-FA0A-4DA0-8E74-CF2ED7FAF6C7}" destId="{6ABD94F4-A1BD-45C2-AEC6-4C6B56D6E257}" srcOrd="6" destOrd="0" parTransId="{E77958A0-B13F-44D3-956F-E9574859026E}" sibTransId="{33724BD5-8A10-4879-AFD8-9131818A570D}"/>
    <dgm:cxn modelId="{0E68D542-E99F-4B01-A3E2-2F2CA362DEB6}" type="presOf" srcId="{4F81F241-613B-441C-972E-128E38528641}" destId="{22050165-5341-437D-A649-22D7E307A292}" srcOrd="0" destOrd="0" presId="urn:microsoft.com/office/officeart/2005/8/layout/list1"/>
    <dgm:cxn modelId="{6FC45ECC-6D62-4354-A2BF-E5987F98738A}" srcId="{0D8CA8B5-FA0A-4DA0-8E74-CF2ED7FAF6C7}" destId="{70F400C7-7CFC-4BEB-A264-261DF9C3D2C6}" srcOrd="1" destOrd="0" parTransId="{22793700-ACBD-4755-9BF2-38C262737260}" sibTransId="{6239AA28-3BD3-4E3E-BE9C-6BEC8DBF28F0}"/>
    <dgm:cxn modelId="{F5D73D2B-A55A-4162-8370-6FFB488F8C29}" type="presOf" srcId="{B14B68D3-E142-4CEF-90A8-0667B804AEF8}" destId="{525A1469-7C8A-498A-9A4C-8B8CC78A1B1B}" srcOrd="0" destOrd="0" presId="urn:microsoft.com/office/officeart/2005/8/layout/list1"/>
    <dgm:cxn modelId="{E25A9789-F11F-4A1C-B7E8-1A6F2E879585}" srcId="{0D8CA8B5-FA0A-4DA0-8E74-CF2ED7FAF6C7}" destId="{4F81F241-613B-441C-972E-128E38528641}" srcOrd="0" destOrd="0" parTransId="{EF1213B8-C736-4C26-BD59-B61C92F1B61A}" sibTransId="{7A6636F7-D309-4FF5-B0C1-03D5A931BF59}"/>
    <dgm:cxn modelId="{C43C4402-C3C8-4A00-82C8-597AE8FC921B}" srcId="{0D8CA8B5-FA0A-4DA0-8E74-CF2ED7FAF6C7}" destId="{101409E8-8AC6-476A-98CC-AEDD543413D6}" srcOrd="4" destOrd="0" parTransId="{3DC2C656-C7EF-4BA9-9F6D-AE4857C16598}" sibTransId="{38905A7F-E436-4713-B10D-062D7D17B438}"/>
    <dgm:cxn modelId="{33250A71-D5F8-4794-9E08-061593A47BDA}" type="presOf" srcId="{B14B68D3-E142-4CEF-90A8-0667B804AEF8}" destId="{E367CBE3-B177-403C-AA46-A158900A4465}" srcOrd="1" destOrd="0" presId="urn:microsoft.com/office/officeart/2005/8/layout/list1"/>
    <dgm:cxn modelId="{738A22F7-EB18-4A89-BA44-842C1650F3D8}" type="presParOf" srcId="{C0B53364-F04B-4665-9A2B-699F3F7D21A1}" destId="{6E05E825-0257-444C-BB9A-4DA3D0311503}" srcOrd="0" destOrd="0" presId="urn:microsoft.com/office/officeart/2005/8/layout/list1"/>
    <dgm:cxn modelId="{0FA8D4EF-7533-423E-8474-970EFC839EFB}" type="presParOf" srcId="{6E05E825-0257-444C-BB9A-4DA3D0311503}" destId="{22050165-5341-437D-A649-22D7E307A292}" srcOrd="0" destOrd="0" presId="urn:microsoft.com/office/officeart/2005/8/layout/list1"/>
    <dgm:cxn modelId="{84C91235-BF6E-418E-8D8F-1E8AE5320267}" type="presParOf" srcId="{6E05E825-0257-444C-BB9A-4DA3D0311503}" destId="{24809658-423F-4027-8AA7-95A604594BEC}" srcOrd="1" destOrd="0" presId="urn:microsoft.com/office/officeart/2005/8/layout/list1"/>
    <dgm:cxn modelId="{6E8FE74C-D180-4E24-A2A9-AE13E8436441}" type="presParOf" srcId="{C0B53364-F04B-4665-9A2B-699F3F7D21A1}" destId="{A85D3316-31CE-4E0B-B085-F996C4136483}" srcOrd="1" destOrd="0" presId="urn:microsoft.com/office/officeart/2005/8/layout/list1"/>
    <dgm:cxn modelId="{1B509563-6E18-48AC-8626-0B4CDBCB563F}" type="presParOf" srcId="{C0B53364-F04B-4665-9A2B-699F3F7D21A1}" destId="{49E476E5-4F81-42BA-9705-D1B2FE2048BC}" srcOrd="2" destOrd="0" presId="urn:microsoft.com/office/officeart/2005/8/layout/list1"/>
    <dgm:cxn modelId="{61395F60-6545-4FBE-9D7B-E89DDDA7A6D6}" type="presParOf" srcId="{C0B53364-F04B-4665-9A2B-699F3F7D21A1}" destId="{BB7E773A-1874-4464-B96F-2F9A13CA25E0}" srcOrd="3" destOrd="0" presId="urn:microsoft.com/office/officeart/2005/8/layout/list1"/>
    <dgm:cxn modelId="{97B076E7-1E88-45FD-A71A-4F375DE71A1C}" type="presParOf" srcId="{C0B53364-F04B-4665-9A2B-699F3F7D21A1}" destId="{64BF7DA7-BD5C-4D63-BB81-04D46F84D0E0}" srcOrd="4" destOrd="0" presId="urn:microsoft.com/office/officeart/2005/8/layout/list1"/>
    <dgm:cxn modelId="{8E03AB4A-48A8-4D20-B768-21F36C2BCFA6}" type="presParOf" srcId="{64BF7DA7-BD5C-4D63-BB81-04D46F84D0E0}" destId="{D5C762A9-BA43-458D-B6EE-3C25567BC84F}" srcOrd="0" destOrd="0" presId="urn:microsoft.com/office/officeart/2005/8/layout/list1"/>
    <dgm:cxn modelId="{E27E7720-D395-4C41-A3BE-0F4FB1689A5B}" type="presParOf" srcId="{64BF7DA7-BD5C-4D63-BB81-04D46F84D0E0}" destId="{4B26335E-8203-4221-B27C-54C0542EF63E}" srcOrd="1" destOrd="0" presId="urn:microsoft.com/office/officeart/2005/8/layout/list1"/>
    <dgm:cxn modelId="{52919B9B-15BA-4485-95ED-A25E6D5AB891}" type="presParOf" srcId="{C0B53364-F04B-4665-9A2B-699F3F7D21A1}" destId="{672FAF56-F8D0-458A-9DB1-54413B67FA7B}" srcOrd="5" destOrd="0" presId="urn:microsoft.com/office/officeart/2005/8/layout/list1"/>
    <dgm:cxn modelId="{0C40D499-558E-4730-B9C0-3188F95B1174}" type="presParOf" srcId="{C0B53364-F04B-4665-9A2B-699F3F7D21A1}" destId="{BA78D2AE-37D7-433C-BCFB-778BF58398C4}" srcOrd="6" destOrd="0" presId="urn:microsoft.com/office/officeart/2005/8/layout/list1"/>
    <dgm:cxn modelId="{DE932E42-0015-4C0F-AA0B-4A3B19D10B3B}" type="presParOf" srcId="{C0B53364-F04B-4665-9A2B-699F3F7D21A1}" destId="{404B008C-6709-495B-ABD2-045926842DFB}" srcOrd="7" destOrd="0" presId="urn:microsoft.com/office/officeart/2005/8/layout/list1"/>
    <dgm:cxn modelId="{FB3512E3-ED51-4D84-9982-308F1E53F4F3}" type="presParOf" srcId="{C0B53364-F04B-4665-9A2B-699F3F7D21A1}" destId="{CA9E9A51-D897-413E-B317-CDD69027EB60}" srcOrd="8" destOrd="0" presId="urn:microsoft.com/office/officeart/2005/8/layout/list1"/>
    <dgm:cxn modelId="{A0F22FAE-BD8D-4A88-8DA1-4F25E9E2B3BA}" type="presParOf" srcId="{CA9E9A51-D897-413E-B317-CDD69027EB60}" destId="{6A9B388D-19E3-442E-84EF-59C3B11E1B7C}" srcOrd="0" destOrd="0" presId="urn:microsoft.com/office/officeart/2005/8/layout/list1"/>
    <dgm:cxn modelId="{FFAC07B2-B27C-4002-BABB-F4C2C6A8D9B5}" type="presParOf" srcId="{CA9E9A51-D897-413E-B317-CDD69027EB60}" destId="{820DD5AA-051A-43D0-89D5-8749BD9A8E24}" srcOrd="1" destOrd="0" presId="urn:microsoft.com/office/officeart/2005/8/layout/list1"/>
    <dgm:cxn modelId="{1E1D4F6A-8729-4A1B-957A-30922FD26342}" type="presParOf" srcId="{C0B53364-F04B-4665-9A2B-699F3F7D21A1}" destId="{58CE4E35-3132-4841-B3E4-E4BDEC6D80EF}" srcOrd="9" destOrd="0" presId="urn:microsoft.com/office/officeart/2005/8/layout/list1"/>
    <dgm:cxn modelId="{C5D4FE6B-F2E2-43B4-BAB8-7BC9D66C02AC}" type="presParOf" srcId="{C0B53364-F04B-4665-9A2B-699F3F7D21A1}" destId="{C9A1F6C5-5991-49F0-9AF6-B1717EACBB80}" srcOrd="10" destOrd="0" presId="urn:microsoft.com/office/officeart/2005/8/layout/list1"/>
    <dgm:cxn modelId="{A2877D12-87C5-40D0-9558-5FC1B80F5D7E}" type="presParOf" srcId="{C0B53364-F04B-4665-9A2B-699F3F7D21A1}" destId="{C1C1CAE8-7444-492C-9AA3-37FAB059D466}" srcOrd="11" destOrd="0" presId="urn:microsoft.com/office/officeart/2005/8/layout/list1"/>
    <dgm:cxn modelId="{D8BD758C-D29D-4F13-A09D-2C8EE9512E2C}" type="presParOf" srcId="{C0B53364-F04B-4665-9A2B-699F3F7D21A1}" destId="{7741F2B1-2E9D-4BAC-B662-A320A3D4622A}" srcOrd="12" destOrd="0" presId="urn:microsoft.com/office/officeart/2005/8/layout/list1"/>
    <dgm:cxn modelId="{EBB62164-BB9E-4A6C-8A03-415788A3C427}" type="presParOf" srcId="{7741F2B1-2E9D-4BAC-B662-A320A3D4622A}" destId="{1CF014E4-84CF-48D1-9999-D5DD78F2775C}" srcOrd="0" destOrd="0" presId="urn:microsoft.com/office/officeart/2005/8/layout/list1"/>
    <dgm:cxn modelId="{5814160F-8AEE-41C5-AFF0-5BD252E22F4F}" type="presParOf" srcId="{7741F2B1-2E9D-4BAC-B662-A320A3D4622A}" destId="{3495284F-F27F-465B-BA26-ADEAA7DABCDD}" srcOrd="1" destOrd="0" presId="urn:microsoft.com/office/officeart/2005/8/layout/list1"/>
    <dgm:cxn modelId="{64B29314-357B-4C42-8D7B-6BDF6A82A0B5}" type="presParOf" srcId="{C0B53364-F04B-4665-9A2B-699F3F7D21A1}" destId="{68967281-057D-4CBB-9E9C-280A19014540}" srcOrd="13" destOrd="0" presId="urn:microsoft.com/office/officeart/2005/8/layout/list1"/>
    <dgm:cxn modelId="{45144DFB-216D-4FEC-97F6-8ECDD6A00543}" type="presParOf" srcId="{C0B53364-F04B-4665-9A2B-699F3F7D21A1}" destId="{82022206-DBA6-4632-BC3C-EC0224CE0E7A}" srcOrd="14" destOrd="0" presId="urn:microsoft.com/office/officeart/2005/8/layout/list1"/>
    <dgm:cxn modelId="{A3636CB6-F5B4-4DF2-BB77-FB11295716B2}" type="presParOf" srcId="{C0B53364-F04B-4665-9A2B-699F3F7D21A1}" destId="{F3073F30-10A6-4087-82D3-2CC9BB319D8F}" srcOrd="15" destOrd="0" presId="urn:microsoft.com/office/officeart/2005/8/layout/list1"/>
    <dgm:cxn modelId="{5949B5B2-55BE-4BF4-9727-0C4D71419A7E}" type="presParOf" srcId="{C0B53364-F04B-4665-9A2B-699F3F7D21A1}" destId="{0BE0B1D5-6C40-46D3-A9C9-887770CF153B}" srcOrd="16" destOrd="0" presId="urn:microsoft.com/office/officeart/2005/8/layout/list1"/>
    <dgm:cxn modelId="{EDB5526B-0029-491C-B583-460391A37BEC}" type="presParOf" srcId="{0BE0B1D5-6C40-46D3-A9C9-887770CF153B}" destId="{B874C00E-46ED-4DC0-8DDF-E89D26A08B18}" srcOrd="0" destOrd="0" presId="urn:microsoft.com/office/officeart/2005/8/layout/list1"/>
    <dgm:cxn modelId="{C892E206-F653-4837-8CB0-D015E3097468}" type="presParOf" srcId="{0BE0B1D5-6C40-46D3-A9C9-887770CF153B}" destId="{88EAD48F-303D-4370-84DC-42DDCD6D7C8F}" srcOrd="1" destOrd="0" presId="urn:microsoft.com/office/officeart/2005/8/layout/list1"/>
    <dgm:cxn modelId="{9D7AC215-9E02-4AEE-8B33-746050783ECA}" type="presParOf" srcId="{C0B53364-F04B-4665-9A2B-699F3F7D21A1}" destId="{CE1707FE-0D56-45D0-8CDA-BCEE7114E811}" srcOrd="17" destOrd="0" presId="urn:microsoft.com/office/officeart/2005/8/layout/list1"/>
    <dgm:cxn modelId="{BC72F123-A7E3-4B2D-AE11-6937988A4644}" type="presParOf" srcId="{C0B53364-F04B-4665-9A2B-699F3F7D21A1}" destId="{E802195F-56B0-4484-81A8-B8F6818976D7}" srcOrd="18" destOrd="0" presId="urn:microsoft.com/office/officeart/2005/8/layout/list1"/>
    <dgm:cxn modelId="{D383A323-85F9-41D8-AC87-1768FB0E7686}" type="presParOf" srcId="{C0B53364-F04B-4665-9A2B-699F3F7D21A1}" destId="{A3D878F6-194E-47AF-B416-90891DC40CCE}" srcOrd="19" destOrd="0" presId="urn:microsoft.com/office/officeart/2005/8/layout/list1"/>
    <dgm:cxn modelId="{28EC3969-4ED4-4D03-8E6E-A7BC5CC1AAFC}" type="presParOf" srcId="{C0B53364-F04B-4665-9A2B-699F3F7D21A1}" destId="{92A59BC9-E8E2-4B80-869C-48A5C7E3E412}" srcOrd="20" destOrd="0" presId="urn:microsoft.com/office/officeart/2005/8/layout/list1"/>
    <dgm:cxn modelId="{DA7F60DE-F10A-43C5-AA48-C6EADCBADADF}" type="presParOf" srcId="{92A59BC9-E8E2-4B80-869C-48A5C7E3E412}" destId="{525A1469-7C8A-498A-9A4C-8B8CC78A1B1B}" srcOrd="0" destOrd="0" presId="urn:microsoft.com/office/officeart/2005/8/layout/list1"/>
    <dgm:cxn modelId="{5D172F10-1C0E-487A-ADE7-602F7BFE9DA9}" type="presParOf" srcId="{92A59BC9-E8E2-4B80-869C-48A5C7E3E412}" destId="{E367CBE3-B177-403C-AA46-A158900A4465}" srcOrd="1" destOrd="0" presId="urn:microsoft.com/office/officeart/2005/8/layout/list1"/>
    <dgm:cxn modelId="{4D492AAD-6420-4B8A-BD97-516FB78A37BE}" type="presParOf" srcId="{C0B53364-F04B-4665-9A2B-699F3F7D21A1}" destId="{52CA68DA-3FD1-437C-907E-94DFFF705F15}" srcOrd="21" destOrd="0" presId="urn:microsoft.com/office/officeart/2005/8/layout/list1"/>
    <dgm:cxn modelId="{883106D9-B96B-40A6-B6DB-9801FDC2ABF7}" type="presParOf" srcId="{C0B53364-F04B-4665-9A2B-699F3F7D21A1}" destId="{D82AAE3D-75A2-483D-9457-A8F34130AEDD}" srcOrd="22" destOrd="0" presId="urn:microsoft.com/office/officeart/2005/8/layout/list1"/>
    <dgm:cxn modelId="{6B418099-9166-4853-857C-271E0B681557}" type="presParOf" srcId="{C0B53364-F04B-4665-9A2B-699F3F7D21A1}" destId="{4BC96A71-A05E-4E3F-A418-2C0577D4AFA1}" srcOrd="23" destOrd="0" presId="urn:microsoft.com/office/officeart/2005/8/layout/list1"/>
    <dgm:cxn modelId="{E70EDBAF-6531-48D5-B016-D902A75E1F55}" type="presParOf" srcId="{C0B53364-F04B-4665-9A2B-699F3F7D21A1}" destId="{FC7970CF-D269-4695-A3B2-F76D80E59C6D}" srcOrd="24" destOrd="0" presId="urn:microsoft.com/office/officeart/2005/8/layout/list1"/>
    <dgm:cxn modelId="{0E17E69C-B9B7-47D6-822F-2320052936C5}" type="presParOf" srcId="{FC7970CF-D269-4695-A3B2-F76D80E59C6D}" destId="{C6A65DE9-7555-419B-98DC-50234ACC0396}" srcOrd="0" destOrd="0" presId="urn:microsoft.com/office/officeart/2005/8/layout/list1"/>
    <dgm:cxn modelId="{542171B3-1C4E-4768-B8B8-BE8EEA4536A8}" type="presParOf" srcId="{FC7970CF-D269-4695-A3B2-F76D80E59C6D}" destId="{B6363101-AC3F-4452-9279-481F9F6C7FB0}" srcOrd="1" destOrd="0" presId="urn:microsoft.com/office/officeart/2005/8/layout/list1"/>
    <dgm:cxn modelId="{299942B5-ABC7-4198-8914-848D16A1C4FE}" type="presParOf" srcId="{C0B53364-F04B-4665-9A2B-699F3F7D21A1}" destId="{C16C6105-DD5F-4B03-814D-D448511CCA92}" srcOrd="25" destOrd="0" presId="urn:microsoft.com/office/officeart/2005/8/layout/list1"/>
    <dgm:cxn modelId="{BDD5EC01-E5C2-4F5D-8446-19CE3DC2E73F}" type="presParOf" srcId="{C0B53364-F04B-4665-9A2B-699F3F7D21A1}" destId="{F3B113D3-5933-4257-9E93-1F59A60F6E57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7E466825-CEF4-4333-B64D-A2A547A1C281}" type="doc">
      <dgm:prSet loTypeId="urn:microsoft.com/office/officeart/2008/layout/HexagonCluster" loCatId="relationship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94785391-E382-41D5-8E81-62040A2390D6}">
      <dgm:prSet phldrT="[Texto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sz="1100" b="1" dirty="0" smtClean="0"/>
            <a:t>Encontrar ofertas</a:t>
          </a:r>
          <a:endParaRPr lang="es-CL" sz="1100" b="1" dirty="0"/>
        </a:p>
      </dgm:t>
    </dgm:pt>
    <dgm:pt modelId="{0F4EEAC4-B7CA-4BC3-BB6C-613CDAD96E9C}" type="parTrans" cxnId="{C2160670-396E-47C1-A614-BE0A864FB16B}">
      <dgm:prSet/>
      <dgm:spPr/>
      <dgm:t>
        <a:bodyPr/>
        <a:lstStyle/>
        <a:p>
          <a:endParaRPr lang="es-CL"/>
        </a:p>
      </dgm:t>
    </dgm:pt>
    <dgm:pt modelId="{3A45DDD7-3E1D-40B4-9FD6-D67E4745C482}" type="sibTrans" cxnId="{C2160670-396E-47C1-A614-BE0A864FB16B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6D30DD61-33B5-4DE9-AE3D-0D33D1D1C0BE}">
      <dgm:prSet phldrT="[Texto]" custT="1"/>
      <dgm:spPr/>
      <dgm:t>
        <a:bodyPr/>
        <a:lstStyle/>
        <a:p>
          <a:r>
            <a:rPr lang="es-CL" sz="1100" b="1" dirty="0" smtClean="0"/>
            <a:t>Necesidad de suscripción</a:t>
          </a:r>
          <a:endParaRPr lang="es-CL" sz="1100" b="1" dirty="0"/>
        </a:p>
      </dgm:t>
    </dgm:pt>
    <dgm:pt modelId="{614F825B-6489-4A59-AF7A-F42899E8B065}" type="parTrans" cxnId="{BA63ACB6-1205-46CB-A7C7-646EE6DD0B92}">
      <dgm:prSet/>
      <dgm:spPr/>
      <dgm:t>
        <a:bodyPr/>
        <a:lstStyle/>
        <a:p>
          <a:endParaRPr lang="es-CL"/>
        </a:p>
      </dgm:t>
    </dgm:pt>
    <dgm:pt modelId="{DDE56CF9-824C-4491-83C8-02735A6DD5A9}" type="sibTrans" cxnId="{BA63ACB6-1205-46CB-A7C7-646EE6DD0B9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711E9E43-A15E-40CE-8CE0-2547E2DB04D9}">
      <dgm:prSet phldrT="[Texto]" custT="1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sz="1100" b="1" dirty="0" smtClean="0"/>
            <a:t>Variedad de ofertas</a:t>
          </a:r>
          <a:endParaRPr lang="es-CL" sz="1100" b="1" dirty="0"/>
        </a:p>
      </dgm:t>
    </dgm:pt>
    <dgm:pt modelId="{101EF84F-EE45-455D-B961-A5C96D7B6DEF}" type="parTrans" cxnId="{A37FBF0E-F1AD-4BF6-8F03-A372F1126939}">
      <dgm:prSet/>
      <dgm:spPr/>
      <dgm:t>
        <a:bodyPr/>
        <a:lstStyle/>
        <a:p>
          <a:endParaRPr lang="es-CL"/>
        </a:p>
      </dgm:t>
    </dgm:pt>
    <dgm:pt modelId="{9AC9D04A-0145-4608-BD8B-5915F8999FA6}" type="sibTrans" cxnId="{A37FBF0E-F1AD-4BF6-8F03-A372F1126939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3A8EE10E-BB5E-4E20-9C2C-BFF7DDBF98EB}" type="pres">
      <dgm:prSet presAssocID="{7E466825-CEF4-4333-B64D-A2A547A1C281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s-CL"/>
        </a:p>
      </dgm:t>
    </dgm:pt>
    <dgm:pt modelId="{7B733D9F-BB49-4BF8-A778-7720B958E912}" type="pres">
      <dgm:prSet presAssocID="{711E9E43-A15E-40CE-8CE0-2547E2DB04D9}" presName="text1" presStyleCnt="0"/>
      <dgm:spPr/>
      <dgm:t>
        <a:bodyPr/>
        <a:lstStyle/>
        <a:p>
          <a:endParaRPr lang="es-CL"/>
        </a:p>
      </dgm:t>
    </dgm:pt>
    <dgm:pt modelId="{DC76975E-FC54-4942-A1E4-427CD728262F}" type="pres">
      <dgm:prSet presAssocID="{711E9E43-A15E-40CE-8CE0-2547E2DB04D9}" presName="textRepeatNode" presStyleLbl="alig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9F9744A-95E9-47D6-B683-5A7FE0533F0A}" type="pres">
      <dgm:prSet presAssocID="{711E9E43-A15E-40CE-8CE0-2547E2DB04D9}" presName="textaccent1" presStyleCnt="0"/>
      <dgm:spPr/>
      <dgm:t>
        <a:bodyPr/>
        <a:lstStyle/>
        <a:p>
          <a:endParaRPr lang="es-CL"/>
        </a:p>
      </dgm:t>
    </dgm:pt>
    <dgm:pt modelId="{711C76DB-668C-4553-81CF-C6005E4A1DFB}" type="pres">
      <dgm:prSet presAssocID="{711E9E43-A15E-40CE-8CE0-2547E2DB04D9}" presName="accentRepeatNode" presStyleLbl="solidAlignAcc1" presStyleIdx="0" presStyleCnt="6"/>
      <dgm:spPr/>
      <dgm:t>
        <a:bodyPr/>
        <a:lstStyle/>
        <a:p>
          <a:endParaRPr lang="es-CL"/>
        </a:p>
      </dgm:t>
    </dgm:pt>
    <dgm:pt modelId="{35111E08-1BD7-470C-A173-3C5E3ECD9F7A}" type="pres">
      <dgm:prSet presAssocID="{9AC9D04A-0145-4608-BD8B-5915F8999FA6}" presName="image1" presStyleCnt="0"/>
      <dgm:spPr/>
      <dgm:t>
        <a:bodyPr/>
        <a:lstStyle/>
        <a:p>
          <a:endParaRPr lang="es-CL"/>
        </a:p>
      </dgm:t>
    </dgm:pt>
    <dgm:pt modelId="{4AE03D2E-8C61-43BE-94F0-BEF158380889}" type="pres">
      <dgm:prSet presAssocID="{9AC9D04A-0145-4608-BD8B-5915F8999FA6}" presName="imageRepeatNode" presStyleLbl="alignAcc1" presStyleIdx="0" presStyleCnt="3"/>
      <dgm:spPr/>
      <dgm:t>
        <a:bodyPr/>
        <a:lstStyle/>
        <a:p>
          <a:endParaRPr lang="es-CL"/>
        </a:p>
      </dgm:t>
    </dgm:pt>
    <dgm:pt modelId="{30A2EA47-CADB-411E-BC7F-2C144DA41F24}" type="pres">
      <dgm:prSet presAssocID="{9AC9D04A-0145-4608-BD8B-5915F8999FA6}" presName="imageaccent1" presStyleCnt="0"/>
      <dgm:spPr/>
      <dgm:t>
        <a:bodyPr/>
        <a:lstStyle/>
        <a:p>
          <a:endParaRPr lang="es-CL"/>
        </a:p>
      </dgm:t>
    </dgm:pt>
    <dgm:pt modelId="{D0F33E11-9B39-467F-8053-EA3AA85061A1}" type="pres">
      <dgm:prSet presAssocID="{9AC9D04A-0145-4608-BD8B-5915F8999FA6}" presName="accentRepeatNode" presStyleLbl="solidAlignAcc1" presStyleIdx="1" presStyleCnt="6"/>
      <dgm:spPr/>
      <dgm:t>
        <a:bodyPr/>
        <a:lstStyle/>
        <a:p>
          <a:endParaRPr lang="es-CL"/>
        </a:p>
      </dgm:t>
    </dgm:pt>
    <dgm:pt modelId="{34943B5C-C866-4504-B513-9E75E203235F}" type="pres">
      <dgm:prSet presAssocID="{94785391-E382-41D5-8E81-62040A2390D6}" presName="text2" presStyleCnt="0"/>
      <dgm:spPr/>
      <dgm:t>
        <a:bodyPr/>
        <a:lstStyle/>
        <a:p>
          <a:endParaRPr lang="es-CL"/>
        </a:p>
      </dgm:t>
    </dgm:pt>
    <dgm:pt modelId="{14F4D55D-A050-4B99-8CBD-1B9D09F2342F}" type="pres">
      <dgm:prSet presAssocID="{94785391-E382-41D5-8E81-62040A2390D6}" presName="textRepeatNode" presStyleLbl="alig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B545FFD-3E84-400C-AF16-67C94F75850F}" type="pres">
      <dgm:prSet presAssocID="{94785391-E382-41D5-8E81-62040A2390D6}" presName="textaccent2" presStyleCnt="0"/>
      <dgm:spPr/>
      <dgm:t>
        <a:bodyPr/>
        <a:lstStyle/>
        <a:p>
          <a:endParaRPr lang="es-CL"/>
        </a:p>
      </dgm:t>
    </dgm:pt>
    <dgm:pt modelId="{BBA406F3-A969-4D57-9A24-FE5146E05140}" type="pres">
      <dgm:prSet presAssocID="{94785391-E382-41D5-8E81-62040A2390D6}" presName="accentRepeatNode" presStyleLbl="solidAlignAcc1" presStyleIdx="2" presStyleCnt="6"/>
      <dgm:spPr/>
      <dgm:t>
        <a:bodyPr/>
        <a:lstStyle/>
        <a:p>
          <a:endParaRPr lang="es-CL"/>
        </a:p>
      </dgm:t>
    </dgm:pt>
    <dgm:pt modelId="{DBADBFF6-CA81-42E0-940D-161C4F78F8F7}" type="pres">
      <dgm:prSet presAssocID="{3A45DDD7-3E1D-40B4-9FD6-D67E4745C482}" presName="image2" presStyleCnt="0"/>
      <dgm:spPr/>
      <dgm:t>
        <a:bodyPr/>
        <a:lstStyle/>
        <a:p>
          <a:endParaRPr lang="es-CL"/>
        </a:p>
      </dgm:t>
    </dgm:pt>
    <dgm:pt modelId="{9A27E7F8-A8EF-4252-9AE8-519B70677D76}" type="pres">
      <dgm:prSet presAssocID="{3A45DDD7-3E1D-40B4-9FD6-D67E4745C482}" presName="imageRepeatNode" presStyleLbl="alignAcc1" presStyleIdx="1" presStyleCnt="3"/>
      <dgm:spPr/>
      <dgm:t>
        <a:bodyPr/>
        <a:lstStyle/>
        <a:p>
          <a:endParaRPr lang="es-CL"/>
        </a:p>
      </dgm:t>
    </dgm:pt>
    <dgm:pt modelId="{6136EF4E-52B7-426C-8D68-AB6E0A1EF3DB}" type="pres">
      <dgm:prSet presAssocID="{3A45DDD7-3E1D-40B4-9FD6-D67E4745C482}" presName="imageaccent2" presStyleCnt="0"/>
      <dgm:spPr/>
      <dgm:t>
        <a:bodyPr/>
        <a:lstStyle/>
        <a:p>
          <a:endParaRPr lang="es-CL"/>
        </a:p>
      </dgm:t>
    </dgm:pt>
    <dgm:pt modelId="{C35AAFE2-FE55-4141-BD07-B4EA16E5F11B}" type="pres">
      <dgm:prSet presAssocID="{3A45DDD7-3E1D-40B4-9FD6-D67E4745C482}" presName="accentRepeatNode" presStyleLbl="solidAlignAcc1" presStyleIdx="3" presStyleCnt="6"/>
      <dgm:spPr/>
      <dgm:t>
        <a:bodyPr/>
        <a:lstStyle/>
        <a:p>
          <a:endParaRPr lang="es-CL"/>
        </a:p>
      </dgm:t>
    </dgm:pt>
    <dgm:pt modelId="{602C6B50-9799-4B1F-AC3F-6A84DF0C47FB}" type="pres">
      <dgm:prSet presAssocID="{6D30DD61-33B5-4DE9-AE3D-0D33D1D1C0BE}" presName="text3" presStyleCnt="0"/>
      <dgm:spPr/>
      <dgm:t>
        <a:bodyPr/>
        <a:lstStyle/>
        <a:p>
          <a:endParaRPr lang="es-CL"/>
        </a:p>
      </dgm:t>
    </dgm:pt>
    <dgm:pt modelId="{8DCE485E-56C4-4FC5-8760-3C0771EC9E15}" type="pres">
      <dgm:prSet presAssocID="{6D30DD61-33B5-4DE9-AE3D-0D33D1D1C0BE}" presName="textRepeatNode" presStyleLbl="alig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376CB50-A85D-4BC5-AD81-5BCFAA660AB4}" type="pres">
      <dgm:prSet presAssocID="{6D30DD61-33B5-4DE9-AE3D-0D33D1D1C0BE}" presName="textaccent3" presStyleCnt="0"/>
      <dgm:spPr/>
      <dgm:t>
        <a:bodyPr/>
        <a:lstStyle/>
        <a:p>
          <a:endParaRPr lang="es-CL"/>
        </a:p>
      </dgm:t>
    </dgm:pt>
    <dgm:pt modelId="{592BEBB1-11D5-446A-B0B4-6DF29EDC690D}" type="pres">
      <dgm:prSet presAssocID="{6D30DD61-33B5-4DE9-AE3D-0D33D1D1C0BE}" presName="accentRepeatNode" presStyleLbl="solidAlignAcc1" presStyleIdx="4" presStyleCnt="6"/>
      <dgm:spPr/>
      <dgm:t>
        <a:bodyPr/>
        <a:lstStyle/>
        <a:p>
          <a:endParaRPr lang="es-CL"/>
        </a:p>
      </dgm:t>
    </dgm:pt>
    <dgm:pt modelId="{B4E67E22-9096-4B22-B14C-9FDC3B22F88E}" type="pres">
      <dgm:prSet presAssocID="{DDE56CF9-824C-4491-83C8-02735A6DD5A9}" presName="image3" presStyleCnt="0"/>
      <dgm:spPr/>
      <dgm:t>
        <a:bodyPr/>
        <a:lstStyle/>
        <a:p>
          <a:endParaRPr lang="es-CL"/>
        </a:p>
      </dgm:t>
    </dgm:pt>
    <dgm:pt modelId="{3B876286-FD5D-417E-89DC-826C6C490B0C}" type="pres">
      <dgm:prSet presAssocID="{DDE56CF9-824C-4491-83C8-02735A6DD5A9}" presName="imageRepeatNode" presStyleLbl="alignAcc1" presStyleIdx="2" presStyleCnt="3"/>
      <dgm:spPr/>
      <dgm:t>
        <a:bodyPr/>
        <a:lstStyle/>
        <a:p>
          <a:endParaRPr lang="es-CL"/>
        </a:p>
      </dgm:t>
    </dgm:pt>
    <dgm:pt modelId="{85053856-DEEF-4E07-A582-6B5D5B03DFE8}" type="pres">
      <dgm:prSet presAssocID="{DDE56CF9-824C-4491-83C8-02735A6DD5A9}" presName="imageaccent3" presStyleCnt="0"/>
      <dgm:spPr/>
      <dgm:t>
        <a:bodyPr/>
        <a:lstStyle/>
        <a:p>
          <a:endParaRPr lang="es-CL"/>
        </a:p>
      </dgm:t>
    </dgm:pt>
    <dgm:pt modelId="{AEAB574A-059E-444E-9FE0-A4116687445B}" type="pres">
      <dgm:prSet presAssocID="{DDE56CF9-824C-4491-83C8-02735A6DD5A9}" presName="accentRepeatNode" presStyleLbl="solidAlignAcc1" presStyleIdx="5" presStyleCnt="6"/>
      <dgm:spPr/>
      <dgm:t>
        <a:bodyPr/>
        <a:lstStyle/>
        <a:p>
          <a:endParaRPr lang="es-CL"/>
        </a:p>
      </dgm:t>
    </dgm:pt>
  </dgm:ptLst>
  <dgm:cxnLst>
    <dgm:cxn modelId="{D07C2D94-4F4E-4D07-B465-0A2DB6FBF880}" type="presOf" srcId="{3A45DDD7-3E1D-40B4-9FD6-D67E4745C482}" destId="{9A27E7F8-A8EF-4252-9AE8-519B70677D76}" srcOrd="0" destOrd="0" presId="urn:microsoft.com/office/officeart/2008/layout/HexagonCluster"/>
    <dgm:cxn modelId="{C2160670-396E-47C1-A614-BE0A864FB16B}" srcId="{7E466825-CEF4-4333-B64D-A2A547A1C281}" destId="{94785391-E382-41D5-8E81-62040A2390D6}" srcOrd="1" destOrd="0" parTransId="{0F4EEAC4-B7CA-4BC3-BB6C-613CDAD96E9C}" sibTransId="{3A45DDD7-3E1D-40B4-9FD6-D67E4745C482}"/>
    <dgm:cxn modelId="{8B71C075-9ADB-4785-934F-009F351A8A2F}" type="presOf" srcId="{711E9E43-A15E-40CE-8CE0-2547E2DB04D9}" destId="{DC76975E-FC54-4942-A1E4-427CD728262F}" srcOrd="0" destOrd="0" presId="urn:microsoft.com/office/officeart/2008/layout/HexagonCluster"/>
    <dgm:cxn modelId="{D6524E66-1486-4494-B6CC-E12B1EAB18C2}" type="presOf" srcId="{94785391-E382-41D5-8E81-62040A2390D6}" destId="{14F4D55D-A050-4B99-8CBD-1B9D09F2342F}" srcOrd="0" destOrd="0" presId="urn:microsoft.com/office/officeart/2008/layout/HexagonCluster"/>
    <dgm:cxn modelId="{2CAAED85-E90E-4D53-898D-40AFB5EB5E9B}" type="presOf" srcId="{7E466825-CEF4-4333-B64D-A2A547A1C281}" destId="{3A8EE10E-BB5E-4E20-9C2C-BFF7DDBF98EB}" srcOrd="0" destOrd="0" presId="urn:microsoft.com/office/officeart/2008/layout/HexagonCluster"/>
    <dgm:cxn modelId="{93C70829-61C4-4D5F-83C9-0ECFF67DEE69}" type="presOf" srcId="{6D30DD61-33B5-4DE9-AE3D-0D33D1D1C0BE}" destId="{8DCE485E-56C4-4FC5-8760-3C0771EC9E15}" srcOrd="0" destOrd="0" presId="urn:microsoft.com/office/officeart/2008/layout/HexagonCluster"/>
    <dgm:cxn modelId="{BA63ACB6-1205-46CB-A7C7-646EE6DD0B92}" srcId="{7E466825-CEF4-4333-B64D-A2A547A1C281}" destId="{6D30DD61-33B5-4DE9-AE3D-0D33D1D1C0BE}" srcOrd="2" destOrd="0" parTransId="{614F825B-6489-4A59-AF7A-F42899E8B065}" sibTransId="{DDE56CF9-824C-4491-83C8-02735A6DD5A9}"/>
    <dgm:cxn modelId="{F7EA6145-27AB-4F72-AE29-3437935C36B8}" type="presOf" srcId="{9AC9D04A-0145-4608-BD8B-5915F8999FA6}" destId="{4AE03D2E-8C61-43BE-94F0-BEF158380889}" srcOrd="0" destOrd="0" presId="urn:microsoft.com/office/officeart/2008/layout/HexagonCluster"/>
    <dgm:cxn modelId="{A37FBF0E-F1AD-4BF6-8F03-A372F1126939}" srcId="{7E466825-CEF4-4333-B64D-A2A547A1C281}" destId="{711E9E43-A15E-40CE-8CE0-2547E2DB04D9}" srcOrd="0" destOrd="0" parTransId="{101EF84F-EE45-455D-B961-A5C96D7B6DEF}" sibTransId="{9AC9D04A-0145-4608-BD8B-5915F8999FA6}"/>
    <dgm:cxn modelId="{6DC7EB1D-2B07-4E28-9A5F-AFDB1C490D33}" type="presOf" srcId="{DDE56CF9-824C-4491-83C8-02735A6DD5A9}" destId="{3B876286-FD5D-417E-89DC-826C6C490B0C}" srcOrd="0" destOrd="0" presId="urn:microsoft.com/office/officeart/2008/layout/HexagonCluster"/>
    <dgm:cxn modelId="{ABEC433B-AEE6-432E-9B7E-ADF654BD6D18}" type="presParOf" srcId="{3A8EE10E-BB5E-4E20-9C2C-BFF7DDBF98EB}" destId="{7B733D9F-BB49-4BF8-A778-7720B958E912}" srcOrd="0" destOrd="0" presId="urn:microsoft.com/office/officeart/2008/layout/HexagonCluster"/>
    <dgm:cxn modelId="{1227B13F-BEEA-48D8-AB70-606B3BEA3828}" type="presParOf" srcId="{7B733D9F-BB49-4BF8-A778-7720B958E912}" destId="{DC76975E-FC54-4942-A1E4-427CD728262F}" srcOrd="0" destOrd="0" presId="urn:microsoft.com/office/officeart/2008/layout/HexagonCluster"/>
    <dgm:cxn modelId="{B2295F9A-9B75-4125-8DC7-533C6DAC6723}" type="presParOf" srcId="{3A8EE10E-BB5E-4E20-9C2C-BFF7DDBF98EB}" destId="{D9F9744A-95E9-47D6-B683-5A7FE0533F0A}" srcOrd="1" destOrd="0" presId="urn:microsoft.com/office/officeart/2008/layout/HexagonCluster"/>
    <dgm:cxn modelId="{4688313C-D632-4D65-9088-441F1EE9BBC4}" type="presParOf" srcId="{D9F9744A-95E9-47D6-B683-5A7FE0533F0A}" destId="{711C76DB-668C-4553-81CF-C6005E4A1DFB}" srcOrd="0" destOrd="0" presId="urn:microsoft.com/office/officeart/2008/layout/HexagonCluster"/>
    <dgm:cxn modelId="{AC2D555E-436D-42B2-A240-C753D09E35CB}" type="presParOf" srcId="{3A8EE10E-BB5E-4E20-9C2C-BFF7DDBF98EB}" destId="{35111E08-1BD7-470C-A173-3C5E3ECD9F7A}" srcOrd="2" destOrd="0" presId="urn:microsoft.com/office/officeart/2008/layout/HexagonCluster"/>
    <dgm:cxn modelId="{C1F24D0E-4BCE-4F82-ABFE-101A458C159B}" type="presParOf" srcId="{35111E08-1BD7-470C-A173-3C5E3ECD9F7A}" destId="{4AE03D2E-8C61-43BE-94F0-BEF158380889}" srcOrd="0" destOrd="0" presId="urn:microsoft.com/office/officeart/2008/layout/HexagonCluster"/>
    <dgm:cxn modelId="{4FC07D4B-12FA-4027-B5AF-61589A978DA3}" type="presParOf" srcId="{3A8EE10E-BB5E-4E20-9C2C-BFF7DDBF98EB}" destId="{30A2EA47-CADB-411E-BC7F-2C144DA41F24}" srcOrd="3" destOrd="0" presId="urn:microsoft.com/office/officeart/2008/layout/HexagonCluster"/>
    <dgm:cxn modelId="{F80C73AC-85E9-4523-BF68-14D62AD1B0A6}" type="presParOf" srcId="{30A2EA47-CADB-411E-BC7F-2C144DA41F24}" destId="{D0F33E11-9B39-467F-8053-EA3AA85061A1}" srcOrd="0" destOrd="0" presId="urn:microsoft.com/office/officeart/2008/layout/HexagonCluster"/>
    <dgm:cxn modelId="{8EFF478A-004C-4D7B-A916-D03D05012FD2}" type="presParOf" srcId="{3A8EE10E-BB5E-4E20-9C2C-BFF7DDBF98EB}" destId="{34943B5C-C866-4504-B513-9E75E203235F}" srcOrd="4" destOrd="0" presId="urn:microsoft.com/office/officeart/2008/layout/HexagonCluster"/>
    <dgm:cxn modelId="{0302B0CA-6235-4604-9127-B306F8B5C531}" type="presParOf" srcId="{34943B5C-C866-4504-B513-9E75E203235F}" destId="{14F4D55D-A050-4B99-8CBD-1B9D09F2342F}" srcOrd="0" destOrd="0" presId="urn:microsoft.com/office/officeart/2008/layout/HexagonCluster"/>
    <dgm:cxn modelId="{73A19917-9994-4D4D-B98E-E6C206409D9C}" type="presParOf" srcId="{3A8EE10E-BB5E-4E20-9C2C-BFF7DDBF98EB}" destId="{AB545FFD-3E84-400C-AF16-67C94F75850F}" srcOrd="5" destOrd="0" presId="urn:microsoft.com/office/officeart/2008/layout/HexagonCluster"/>
    <dgm:cxn modelId="{1C3E91D9-E09E-4B87-8EF6-A50295A3B9B3}" type="presParOf" srcId="{AB545FFD-3E84-400C-AF16-67C94F75850F}" destId="{BBA406F3-A969-4D57-9A24-FE5146E05140}" srcOrd="0" destOrd="0" presId="urn:microsoft.com/office/officeart/2008/layout/HexagonCluster"/>
    <dgm:cxn modelId="{32BF9FFF-F5E3-46FC-AADA-8538961DE50A}" type="presParOf" srcId="{3A8EE10E-BB5E-4E20-9C2C-BFF7DDBF98EB}" destId="{DBADBFF6-CA81-42E0-940D-161C4F78F8F7}" srcOrd="6" destOrd="0" presId="urn:microsoft.com/office/officeart/2008/layout/HexagonCluster"/>
    <dgm:cxn modelId="{E47D1655-8C6B-48C4-B877-EE9C3732DD4B}" type="presParOf" srcId="{DBADBFF6-CA81-42E0-940D-161C4F78F8F7}" destId="{9A27E7F8-A8EF-4252-9AE8-519B70677D76}" srcOrd="0" destOrd="0" presId="urn:microsoft.com/office/officeart/2008/layout/HexagonCluster"/>
    <dgm:cxn modelId="{60D74813-1A7D-4022-95B6-04DF0E97EF65}" type="presParOf" srcId="{3A8EE10E-BB5E-4E20-9C2C-BFF7DDBF98EB}" destId="{6136EF4E-52B7-426C-8D68-AB6E0A1EF3DB}" srcOrd="7" destOrd="0" presId="urn:microsoft.com/office/officeart/2008/layout/HexagonCluster"/>
    <dgm:cxn modelId="{DE25CF02-9E53-4905-9EAE-0083EAE0FB65}" type="presParOf" srcId="{6136EF4E-52B7-426C-8D68-AB6E0A1EF3DB}" destId="{C35AAFE2-FE55-4141-BD07-B4EA16E5F11B}" srcOrd="0" destOrd="0" presId="urn:microsoft.com/office/officeart/2008/layout/HexagonCluster"/>
    <dgm:cxn modelId="{D42D36D8-B209-407B-A947-99CCDC37F33D}" type="presParOf" srcId="{3A8EE10E-BB5E-4E20-9C2C-BFF7DDBF98EB}" destId="{602C6B50-9799-4B1F-AC3F-6A84DF0C47FB}" srcOrd="8" destOrd="0" presId="urn:microsoft.com/office/officeart/2008/layout/HexagonCluster"/>
    <dgm:cxn modelId="{D1AA73D3-223D-4EED-BFAB-407FF17DB0C7}" type="presParOf" srcId="{602C6B50-9799-4B1F-AC3F-6A84DF0C47FB}" destId="{8DCE485E-56C4-4FC5-8760-3C0771EC9E15}" srcOrd="0" destOrd="0" presId="urn:microsoft.com/office/officeart/2008/layout/HexagonCluster"/>
    <dgm:cxn modelId="{3FCABD49-310A-4875-AA14-A4F1ACCC2B37}" type="presParOf" srcId="{3A8EE10E-BB5E-4E20-9C2C-BFF7DDBF98EB}" destId="{5376CB50-A85D-4BC5-AD81-5BCFAA660AB4}" srcOrd="9" destOrd="0" presId="urn:microsoft.com/office/officeart/2008/layout/HexagonCluster"/>
    <dgm:cxn modelId="{C31B4F56-AB81-4689-8253-7AC620034251}" type="presParOf" srcId="{5376CB50-A85D-4BC5-AD81-5BCFAA660AB4}" destId="{592BEBB1-11D5-446A-B0B4-6DF29EDC690D}" srcOrd="0" destOrd="0" presId="urn:microsoft.com/office/officeart/2008/layout/HexagonCluster"/>
    <dgm:cxn modelId="{A5C92157-1943-48FA-8E7D-BFB78629FF30}" type="presParOf" srcId="{3A8EE10E-BB5E-4E20-9C2C-BFF7DDBF98EB}" destId="{B4E67E22-9096-4B22-B14C-9FDC3B22F88E}" srcOrd="10" destOrd="0" presId="urn:microsoft.com/office/officeart/2008/layout/HexagonCluster"/>
    <dgm:cxn modelId="{595A57D8-66B4-4BCA-9232-32E64B6E31FB}" type="presParOf" srcId="{B4E67E22-9096-4B22-B14C-9FDC3B22F88E}" destId="{3B876286-FD5D-417E-89DC-826C6C490B0C}" srcOrd="0" destOrd="0" presId="urn:microsoft.com/office/officeart/2008/layout/HexagonCluster"/>
    <dgm:cxn modelId="{73EE754E-5C77-4ED5-ACB8-B4E2A850B23E}" type="presParOf" srcId="{3A8EE10E-BB5E-4E20-9C2C-BFF7DDBF98EB}" destId="{85053856-DEEF-4E07-A582-6B5D5B03DFE8}" srcOrd="11" destOrd="0" presId="urn:microsoft.com/office/officeart/2008/layout/HexagonCluster"/>
    <dgm:cxn modelId="{CD7ED750-29A9-4656-BC4D-3E0EED47B1B6}" type="presParOf" srcId="{85053856-DEEF-4E07-A582-6B5D5B03DFE8}" destId="{AEAB574A-059E-444E-9FE0-A4116687445B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7E466825-CEF4-4333-B64D-A2A547A1C281}" type="doc">
      <dgm:prSet loTypeId="urn:microsoft.com/office/officeart/2008/layout/HexagonCluster" loCatId="relationship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94785391-E382-41D5-8E81-62040A2390D6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b="1" dirty="0" smtClean="0"/>
            <a:t>Visibilidad</a:t>
          </a:r>
          <a:endParaRPr lang="es-CL" b="1" dirty="0"/>
        </a:p>
      </dgm:t>
    </dgm:pt>
    <dgm:pt modelId="{0F4EEAC4-B7CA-4BC3-BB6C-613CDAD96E9C}" type="parTrans" cxnId="{C2160670-396E-47C1-A614-BE0A864FB16B}">
      <dgm:prSet/>
      <dgm:spPr/>
      <dgm:t>
        <a:bodyPr/>
        <a:lstStyle/>
        <a:p>
          <a:endParaRPr lang="es-CL"/>
        </a:p>
      </dgm:t>
    </dgm:pt>
    <dgm:pt modelId="{3A45DDD7-3E1D-40B4-9FD6-D67E4745C482}" type="sibTrans" cxnId="{C2160670-396E-47C1-A614-BE0A864FB16B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CL"/>
        </a:p>
      </dgm:t>
    </dgm:pt>
    <dgm:pt modelId="{6D30DD61-33B5-4DE9-AE3D-0D33D1D1C0BE}">
      <dgm:prSet phldrT="[Texto]" custT="1"/>
      <dgm:spPr/>
      <dgm:t>
        <a:bodyPr/>
        <a:lstStyle/>
        <a:p>
          <a:r>
            <a:rPr lang="es-CL" sz="1100" b="1" dirty="0" smtClean="0"/>
            <a:t>Empleabilidad</a:t>
          </a:r>
          <a:endParaRPr lang="es-CL" sz="1100" b="1" dirty="0"/>
        </a:p>
      </dgm:t>
    </dgm:pt>
    <dgm:pt modelId="{614F825B-6489-4A59-AF7A-F42899E8B065}" type="parTrans" cxnId="{BA63ACB6-1205-46CB-A7C7-646EE6DD0B92}">
      <dgm:prSet/>
      <dgm:spPr/>
      <dgm:t>
        <a:bodyPr/>
        <a:lstStyle/>
        <a:p>
          <a:endParaRPr lang="es-CL"/>
        </a:p>
      </dgm:t>
    </dgm:pt>
    <dgm:pt modelId="{DDE56CF9-824C-4491-83C8-02735A6DD5A9}" type="sibTrans" cxnId="{BA63ACB6-1205-46CB-A7C7-646EE6DD0B92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s-CL"/>
        </a:p>
      </dgm:t>
    </dgm:pt>
    <dgm:pt modelId="{F8F62473-279A-41F2-9233-3F7ED0ADB8CB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b="1" dirty="0" smtClean="0"/>
            <a:t>Remuneración</a:t>
          </a:r>
          <a:endParaRPr lang="es-CL" b="1" dirty="0"/>
        </a:p>
      </dgm:t>
    </dgm:pt>
    <dgm:pt modelId="{812CA022-432A-4E54-AF38-814F990FAAA6}" type="parTrans" cxnId="{A09CE746-68CE-4BF9-AD9C-D19AB8F61751}">
      <dgm:prSet/>
      <dgm:spPr/>
      <dgm:t>
        <a:bodyPr/>
        <a:lstStyle/>
        <a:p>
          <a:endParaRPr lang="es-CL"/>
        </a:p>
      </dgm:t>
    </dgm:pt>
    <dgm:pt modelId="{4916510D-637B-462E-919A-84BE7CEDBD9E}" type="sibTrans" cxnId="{A09CE746-68CE-4BF9-AD9C-D19AB8F61751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s-CL"/>
        </a:p>
      </dgm:t>
    </dgm:pt>
    <dgm:pt modelId="{711E9E43-A15E-40CE-8CE0-2547E2DB04D9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es-CL" b="1" dirty="0" smtClean="0"/>
            <a:t>Altas comisiones</a:t>
          </a:r>
          <a:endParaRPr lang="es-CL" b="1" dirty="0"/>
        </a:p>
      </dgm:t>
    </dgm:pt>
    <dgm:pt modelId="{101EF84F-EE45-455D-B961-A5C96D7B6DEF}" type="parTrans" cxnId="{A37FBF0E-F1AD-4BF6-8F03-A372F1126939}">
      <dgm:prSet/>
      <dgm:spPr/>
      <dgm:t>
        <a:bodyPr/>
        <a:lstStyle/>
        <a:p>
          <a:endParaRPr lang="es-CL"/>
        </a:p>
      </dgm:t>
    </dgm:pt>
    <dgm:pt modelId="{9AC9D04A-0145-4608-BD8B-5915F8999FA6}" type="sibTrans" cxnId="{A37FBF0E-F1AD-4BF6-8F03-A372F1126939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8000" b="-8000"/>
          </a:stretch>
        </a:blipFill>
      </dgm:spPr>
      <dgm:t>
        <a:bodyPr/>
        <a:lstStyle/>
        <a:p>
          <a:endParaRPr lang="es-CL"/>
        </a:p>
      </dgm:t>
    </dgm:pt>
    <dgm:pt modelId="{3A8EE10E-BB5E-4E20-9C2C-BFF7DDBF98EB}" type="pres">
      <dgm:prSet presAssocID="{7E466825-CEF4-4333-B64D-A2A547A1C281}" presName="Name0" presStyleCnt="0">
        <dgm:presLayoutVars>
          <dgm:chMax val="21"/>
          <dgm:chPref val="21"/>
        </dgm:presLayoutVars>
      </dgm:prSet>
      <dgm:spPr/>
      <dgm:t>
        <a:bodyPr/>
        <a:lstStyle/>
        <a:p>
          <a:endParaRPr lang="es-CL"/>
        </a:p>
      </dgm:t>
    </dgm:pt>
    <dgm:pt modelId="{7B733D9F-BB49-4BF8-A778-7720B958E912}" type="pres">
      <dgm:prSet presAssocID="{711E9E43-A15E-40CE-8CE0-2547E2DB04D9}" presName="text1" presStyleCnt="0"/>
      <dgm:spPr/>
      <dgm:t>
        <a:bodyPr/>
        <a:lstStyle/>
        <a:p>
          <a:endParaRPr lang="es-CL"/>
        </a:p>
      </dgm:t>
    </dgm:pt>
    <dgm:pt modelId="{DC76975E-FC54-4942-A1E4-427CD728262F}" type="pres">
      <dgm:prSet presAssocID="{711E9E43-A15E-40CE-8CE0-2547E2DB04D9}" presName="textRepeatNode" presStyleLbl="align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9F9744A-95E9-47D6-B683-5A7FE0533F0A}" type="pres">
      <dgm:prSet presAssocID="{711E9E43-A15E-40CE-8CE0-2547E2DB04D9}" presName="textaccent1" presStyleCnt="0"/>
      <dgm:spPr/>
      <dgm:t>
        <a:bodyPr/>
        <a:lstStyle/>
        <a:p>
          <a:endParaRPr lang="es-CL"/>
        </a:p>
      </dgm:t>
    </dgm:pt>
    <dgm:pt modelId="{711C76DB-668C-4553-81CF-C6005E4A1DFB}" type="pres">
      <dgm:prSet presAssocID="{711E9E43-A15E-40CE-8CE0-2547E2DB04D9}" presName="accentRepeatNode" presStyleLbl="solidAlignAcc1" presStyleIdx="0" presStyleCnt="8"/>
      <dgm:spPr/>
      <dgm:t>
        <a:bodyPr/>
        <a:lstStyle/>
        <a:p>
          <a:endParaRPr lang="es-CL"/>
        </a:p>
      </dgm:t>
    </dgm:pt>
    <dgm:pt modelId="{35111E08-1BD7-470C-A173-3C5E3ECD9F7A}" type="pres">
      <dgm:prSet presAssocID="{9AC9D04A-0145-4608-BD8B-5915F8999FA6}" presName="image1" presStyleCnt="0"/>
      <dgm:spPr/>
      <dgm:t>
        <a:bodyPr/>
        <a:lstStyle/>
        <a:p>
          <a:endParaRPr lang="es-CL"/>
        </a:p>
      </dgm:t>
    </dgm:pt>
    <dgm:pt modelId="{4AE03D2E-8C61-43BE-94F0-BEF158380889}" type="pres">
      <dgm:prSet presAssocID="{9AC9D04A-0145-4608-BD8B-5915F8999FA6}" presName="imageRepeatNode" presStyleLbl="alignAcc1" presStyleIdx="0" presStyleCnt="4"/>
      <dgm:spPr/>
      <dgm:t>
        <a:bodyPr/>
        <a:lstStyle/>
        <a:p>
          <a:endParaRPr lang="es-CL"/>
        </a:p>
      </dgm:t>
    </dgm:pt>
    <dgm:pt modelId="{30A2EA47-CADB-411E-BC7F-2C144DA41F24}" type="pres">
      <dgm:prSet presAssocID="{9AC9D04A-0145-4608-BD8B-5915F8999FA6}" presName="imageaccent1" presStyleCnt="0"/>
      <dgm:spPr/>
      <dgm:t>
        <a:bodyPr/>
        <a:lstStyle/>
        <a:p>
          <a:endParaRPr lang="es-CL"/>
        </a:p>
      </dgm:t>
    </dgm:pt>
    <dgm:pt modelId="{D0F33E11-9B39-467F-8053-EA3AA85061A1}" type="pres">
      <dgm:prSet presAssocID="{9AC9D04A-0145-4608-BD8B-5915F8999FA6}" presName="accentRepeatNode" presStyleLbl="solidAlignAcc1" presStyleIdx="1" presStyleCnt="8"/>
      <dgm:spPr/>
      <dgm:t>
        <a:bodyPr/>
        <a:lstStyle/>
        <a:p>
          <a:endParaRPr lang="es-CL"/>
        </a:p>
      </dgm:t>
    </dgm:pt>
    <dgm:pt modelId="{34943B5C-C866-4504-B513-9E75E203235F}" type="pres">
      <dgm:prSet presAssocID="{94785391-E382-41D5-8E81-62040A2390D6}" presName="text2" presStyleCnt="0"/>
      <dgm:spPr/>
      <dgm:t>
        <a:bodyPr/>
        <a:lstStyle/>
        <a:p>
          <a:endParaRPr lang="es-CL"/>
        </a:p>
      </dgm:t>
    </dgm:pt>
    <dgm:pt modelId="{14F4D55D-A050-4B99-8CBD-1B9D09F2342F}" type="pres">
      <dgm:prSet presAssocID="{94785391-E382-41D5-8E81-62040A2390D6}" presName="textRepeatNode" presStyleLbl="align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B545FFD-3E84-400C-AF16-67C94F75850F}" type="pres">
      <dgm:prSet presAssocID="{94785391-E382-41D5-8E81-62040A2390D6}" presName="textaccent2" presStyleCnt="0"/>
      <dgm:spPr/>
      <dgm:t>
        <a:bodyPr/>
        <a:lstStyle/>
        <a:p>
          <a:endParaRPr lang="es-CL"/>
        </a:p>
      </dgm:t>
    </dgm:pt>
    <dgm:pt modelId="{BBA406F3-A969-4D57-9A24-FE5146E05140}" type="pres">
      <dgm:prSet presAssocID="{94785391-E382-41D5-8E81-62040A2390D6}" presName="accentRepeatNode" presStyleLbl="solidAlignAcc1" presStyleIdx="2" presStyleCnt="8"/>
      <dgm:spPr/>
      <dgm:t>
        <a:bodyPr/>
        <a:lstStyle/>
        <a:p>
          <a:endParaRPr lang="es-CL"/>
        </a:p>
      </dgm:t>
    </dgm:pt>
    <dgm:pt modelId="{DBADBFF6-CA81-42E0-940D-161C4F78F8F7}" type="pres">
      <dgm:prSet presAssocID="{3A45DDD7-3E1D-40B4-9FD6-D67E4745C482}" presName="image2" presStyleCnt="0"/>
      <dgm:spPr/>
      <dgm:t>
        <a:bodyPr/>
        <a:lstStyle/>
        <a:p>
          <a:endParaRPr lang="es-CL"/>
        </a:p>
      </dgm:t>
    </dgm:pt>
    <dgm:pt modelId="{9A27E7F8-A8EF-4252-9AE8-519B70677D76}" type="pres">
      <dgm:prSet presAssocID="{3A45DDD7-3E1D-40B4-9FD6-D67E4745C482}" presName="imageRepeatNode" presStyleLbl="alignAcc1" presStyleIdx="1" presStyleCnt="4"/>
      <dgm:spPr/>
      <dgm:t>
        <a:bodyPr/>
        <a:lstStyle/>
        <a:p>
          <a:endParaRPr lang="es-CL"/>
        </a:p>
      </dgm:t>
    </dgm:pt>
    <dgm:pt modelId="{6136EF4E-52B7-426C-8D68-AB6E0A1EF3DB}" type="pres">
      <dgm:prSet presAssocID="{3A45DDD7-3E1D-40B4-9FD6-D67E4745C482}" presName="imageaccent2" presStyleCnt="0"/>
      <dgm:spPr/>
      <dgm:t>
        <a:bodyPr/>
        <a:lstStyle/>
        <a:p>
          <a:endParaRPr lang="es-CL"/>
        </a:p>
      </dgm:t>
    </dgm:pt>
    <dgm:pt modelId="{C35AAFE2-FE55-4141-BD07-B4EA16E5F11B}" type="pres">
      <dgm:prSet presAssocID="{3A45DDD7-3E1D-40B4-9FD6-D67E4745C482}" presName="accentRepeatNode" presStyleLbl="solidAlignAcc1" presStyleIdx="3" presStyleCnt="8"/>
      <dgm:spPr/>
      <dgm:t>
        <a:bodyPr/>
        <a:lstStyle/>
        <a:p>
          <a:endParaRPr lang="es-CL"/>
        </a:p>
      </dgm:t>
    </dgm:pt>
    <dgm:pt modelId="{602C6B50-9799-4B1F-AC3F-6A84DF0C47FB}" type="pres">
      <dgm:prSet presAssocID="{6D30DD61-33B5-4DE9-AE3D-0D33D1D1C0BE}" presName="text3" presStyleCnt="0"/>
      <dgm:spPr/>
      <dgm:t>
        <a:bodyPr/>
        <a:lstStyle/>
        <a:p>
          <a:endParaRPr lang="es-CL"/>
        </a:p>
      </dgm:t>
    </dgm:pt>
    <dgm:pt modelId="{8DCE485E-56C4-4FC5-8760-3C0771EC9E15}" type="pres">
      <dgm:prSet presAssocID="{6D30DD61-33B5-4DE9-AE3D-0D33D1D1C0BE}" presName="textRepeatNode" presStyleLbl="align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376CB50-A85D-4BC5-AD81-5BCFAA660AB4}" type="pres">
      <dgm:prSet presAssocID="{6D30DD61-33B5-4DE9-AE3D-0D33D1D1C0BE}" presName="textaccent3" presStyleCnt="0"/>
      <dgm:spPr/>
      <dgm:t>
        <a:bodyPr/>
        <a:lstStyle/>
        <a:p>
          <a:endParaRPr lang="es-CL"/>
        </a:p>
      </dgm:t>
    </dgm:pt>
    <dgm:pt modelId="{592BEBB1-11D5-446A-B0B4-6DF29EDC690D}" type="pres">
      <dgm:prSet presAssocID="{6D30DD61-33B5-4DE9-AE3D-0D33D1D1C0BE}" presName="accentRepeatNode" presStyleLbl="solidAlignAcc1" presStyleIdx="4" presStyleCnt="8"/>
      <dgm:spPr/>
      <dgm:t>
        <a:bodyPr/>
        <a:lstStyle/>
        <a:p>
          <a:endParaRPr lang="es-CL"/>
        </a:p>
      </dgm:t>
    </dgm:pt>
    <dgm:pt modelId="{B4E67E22-9096-4B22-B14C-9FDC3B22F88E}" type="pres">
      <dgm:prSet presAssocID="{DDE56CF9-824C-4491-83C8-02735A6DD5A9}" presName="image3" presStyleCnt="0"/>
      <dgm:spPr/>
      <dgm:t>
        <a:bodyPr/>
        <a:lstStyle/>
        <a:p>
          <a:endParaRPr lang="es-CL"/>
        </a:p>
      </dgm:t>
    </dgm:pt>
    <dgm:pt modelId="{3B876286-FD5D-417E-89DC-826C6C490B0C}" type="pres">
      <dgm:prSet presAssocID="{DDE56CF9-824C-4491-83C8-02735A6DD5A9}" presName="imageRepeatNode" presStyleLbl="alignAcc1" presStyleIdx="2" presStyleCnt="4"/>
      <dgm:spPr/>
      <dgm:t>
        <a:bodyPr/>
        <a:lstStyle/>
        <a:p>
          <a:endParaRPr lang="es-CL"/>
        </a:p>
      </dgm:t>
    </dgm:pt>
    <dgm:pt modelId="{85053856-DEEF-4E07-A582-6B5D5B03DFE8}" type="pres">
      <dgm:prSet presAssocID="{DDE56CF9-824C-4491-83C8-02735A6DD5A9}" presName="imageaccent3" presStyleCnt="0"/>
      <dgm:spPr/>
      <dgm:t>
        <a:bodyPr/>
        <a:lstStyle/>
        <a:p>
          <a:endParaRPr lang="es-CL"/>
        </a:p>
      </dgm:t>
    </dgm:pt>
    <dgm:pt modelId="{AEAB574A-059E-444E-9FE0-A4116687445B}" type="pres">
      <dgm:prSet presAssocID="{DDE56CF9-824C-4491-83C8-02735A6DD5A9}" presName="accentRepeatNode" presStyleLbl="solidAlignAcc1" presStyleIdx="5" presStyleCnt="8"/>
      <dgm:spPr/>
      <dgm:t>
        <a:bodyPr/>
        <a:lstStyle/>
        <a:p>
          <a:endParaRPr lang="es-CL"/>
        </a:p>
      </dgm:t>
    </dgm:pt>
    <dgm:pt modelId="{CACC8F0D-E10E-4E9F-A3B8-25CA295FFDA7}" type="pres">
      <dgm:prSet presAssocID="{F8F62473-279A-41F2-9233-3F7ED0ADB8CB}" presName="text4" presStyleCnt="0"/>
      <dgm:spPr/>
      <dgm:t>
        <a:bodyPr/>
        <a:lstStyle/>
        <a:p>
          <a:endParaRPr lang="es-CL"/>
        </a:p>
      </dgm:t>
    </dgm:pt>
    <dgm:pt modelId="{CABD8ED5-7EB5-4FB0-B641-7454650642DC}" type="pres">
      <dgm:prSet presAssocID="{F8F62473-279A-41F2-9233-3F7ED0ADB8CB}" presName="textRepeatNode" presStyleLbl="align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0645F5B-F4C4-41C3-A389-5ADACC0C3A53}" type="pres">
      <dgm:prSet presAssocID="{F8F62473-279A-41F2-9233-3F7ED0ADB8CB}" presName="textaccent4" presStyleCnt="0"/>
      <dgm:spPr/>
      <dgm:t>
        <a:bodyPr/>
        <a:lstStyle/>
        <a:p>
          <a:endParaRPr lang="es-CL"/>
        </a:p>
      </dgm:t>
    </dgm:pt>
    <dgm:pt modelId="{703F2030-6A40-4B62-9A62-741E7AB65ED9}" type="pres">
      <dgm:prSet presAssocID="{F8F62473-279A-41F2-9233-3F7ED0ADB8CB}" presName="accentRepeatNode" presStyleLbl="solidAlignAcc1" presStyleIdx="6" presStyleCnt="8"/>
      <dgm:spPr/>
      <dgm:t>
        <a:bodyPr/>
        <a:lstStyle/>
        <a:p>
          <a:endParaRPr lang="es-CL"/>
        </a:p>
      </dgm:t>
    </dgm:pt>
    <dgm:pt modelId="{3EAB52D0-FA64-4929-8513-66AB2AB8EA12}" type="pres">
      <dgm:prSet presAssocID="{4916510D-637B-462E-919A-84BE7CEDBD9E}" presName="image4" presStyleCnt="0"/>
      <dgm:spPr/>
      <dgm:t>
        <a:bodyPr/>
        <a:lstStyle/>
        <a:p>
          <a:endParaRPr lang="es-CL"/>
        </a:p>
      </dgm:t>
    </dgm:pt>
    <dgm:pt modelId="{FC4ACB66-0CEA-46B8-ADEB-C9BF2A9AB785}" type="pres">
      <dgm:prSet presAssocID="{4916510D-637B-462E-919A-84BE7CEDBD9E}" presName="imageRepeatNode" presStyleLbl="alignAcc1" presStyleIdx="3" presStyleCnt="4"/>
      <dgm:spPr/>
      <dgm:t>
        <a:bodyPr/>
        <a:lstStyle/>
        <a:p>
          <a:endParaRPr lang="es-CL"/>
        </a:p>
      </dgm:t>
    </dgm:pt>
    <dgm:pt modelId="{8ED40881-8E2A-4B0C-B3F1-D3BE1DFC9819}" type="pres">
      <dgm:prSet presAssocID="{4916510D-637B-462E-919A-84BE7CEDBD9E}" presName="imageaccent4" presStyleCnt="0"/>
      <dgm:spPr/>
      <dgm:t>
        <a:bodyPr/>
        <a:lstStyle/>
        <a:p>
          <a:endParaRPr lang="es-CL"/>
        </a:p>
      </dgm:t>
    </dgm:pt>
    <dgm:pt modelId="{2421A6C3-946E-488C-9E79-CAA42E1BB58D}" type="pres">
      <dgm:prSet presAssocID="{4916510D-637B-462E-919A-84BE7CEDBD9E}" presName="accentRepeatNode" presStyleLbl="solidAlignAcc1" presStyleIdx="7" presStyleCnt="8"/>
      <dgm:spPr/>
      <dgm:t>
        <a:bodyPr/>
        <a:lstStyle/>
        <a:p>
          <a:endParaRPr lang="es-CL"/>
        </a:p>
      </dgm:t>
    </dgm:pt>
  </dgm:ptLst>
  <dgm:cxnLst>
    <dgm:cxn modelId="{CEE94DA2-A09B-4FC8-9B8A-65C792AA4EB8}" type="presOf" srcId="{DDE56CF9-824C-4491-83C8-02735A6DD5A9}" destId="{3B876286-FD5D-417E-89DC-826C6C490B0C}" srcOrd="0" destOrd="0" presId="urn:microsoft.com/office/officeart/2008/layout/HexagonCluster"/>
    <dgm:cxn modelId="{63E54346-FC2A-44ED-B921-DD8996FD4DBD}" type="presOf" srcId="{711E9E43-A15E-40CE-8CE0-2547E2DB04D9}" destId="{DC76975E-FC54-4942-A1E4-427CD728262F}" srcOrd="0" destOrd="0" presId="urn:microsoft.com/office/officeart/2008/layout/HexagonCluster"/>
    <dgm:cxn modelId="{A09CE746-68CE-4BF9-AD9C-D19AB8F61751}" srcId="{7E466825-CEF4-4333-B64D-A2A547A1C281}" destId="{F8F62473-279A-41F2-9233-3F7ED0ADB8CB}" srcOrd="3" destOrd="0" parTransId="{812CA022-432A-4E54-AF38-814F990FAAA6}" sibTransId="{4916510D-637B-462E-919A-84BE7CEDBD9E}"/>
    <dgm:cxn modelId="{AF00FF39-4AA9-4B59-ADDC-81A484D3D114}" type="presOf" srcId="{6D30DD61-33B5-4DE9-AE3D-0D33D1D1C0BE}" destId="{8DCE485E-56C4-4FC5-8760-3C0771EC9E15}" srcOrd="0" destOrd="0" presId="urn:microsoft.com/office/officeart/2008/layout/HexagonCluster"/>
    <dgm:cxn modelId="{215756F8-9056-48E7-A425-A11731A93FF3}" type="presOf" srcId="{4916510D-637B-462E-919A-84BE7CEDBD9E}" destId="{FC4ACB66-0CEA-46B8-ADEB-C9BF2A9AB785}" srcOrd="0" destOrd="0" presId="urn:microsoft.com/office/officeart/2008/layout/HexagonCluster"/>
    <dgm:cxn modelId="{A37FBF0E-F1AD-4BF6-8F03-A372F1126939}" srcId="{7E466825-CEF4-4333-B64D-A2A547A1C281}" destId="{711E9E43-A15E-40CE-8CE0-2547E2DB04D9}" srcOrd="0" destOrd="0" parTransId="{101EF84F-EE45-455D-B961-A5C96D7B6DEF}" sibTransId="{9AC9D04A-0145-4608-BD8B-5915F8999FA6}"/>
    <dgm:cxn modelId="{1EA5B93F-0157-4E03-B0B1-1C0A27F18480}" type="presOf" srcId="{3A45DDD7-3E1D-40B4-9FD6-D67E4745C482}" destId="{9A27E7F8-A8EF-4252-9AE8-519B70677D76}" srcOrd="0" destOrd="0" presId="urn:microsoft.com/office/officeart/2008/layout/HexagonCluster"/>
    <dgm:cxn modelId="{AD7F0B59-B247-42BE-BA72-6315A2514FB1}" type="presOf" srcId="{F8F62473-279A-41F2-9233-3F7ED0ADB8CB}" destId="{CABD8ED5-7EB5-4FB0-B641-7454650642DC}" srcOrd="0" destOrd="0" presId="urn:microsoft.com/office/officeart/2008/layout/HexagonCluster"/>
    <dgm:cxn modelId="{C2160670-396E-47C1-A614-BE0A864FB16B}" srcId="{7E466825-CEF4-4333-B64D-A2A547A1C281}" destId="{94785391-E382-41D5-8E81-62040A2390D6}" srcOrd="1" destOrd="0" parTransId="{0F4EEAC4-B7CA-4BC3-BB6C-613CDAD96E9C}" sibTransId="{3A45DDD7-3E1D-40B4-9FD6-D67E4745C482}"/>
    <dgm:cxn modelId="{57ADFA89-0A33-4781-A3E4-2DD33CD8C84D}" type="presOf" srcId="{7E466825-CEF4-4333-B64D-A2A547A1C281}" destId="{3A8EE10E-BB5E-4E20-9C2C-BFF7DDBF98EB}" srcOrd="0" destOrd="0" presId="urn:microsoft.com/office/officeart/2008/layout/HexagonCluster"/>
    <dgm:cxn modelId="{DDF5DA3E-1BD6-4EBC-9938-B6629FE50A5C}" type="presOf" srcId="{9AC9D04A-0145-4608-BD8B-5915F8999FA6}" destId="{4AE03D2E-8C61-43BE-94F0-BEF158380889}" srcOrd="0" destOrd="0" presId="urn:microsoft.com/office/officeart/2008/layout/HexagonCluster"/>
    <dgm:cxn modelId="{BA63ACB6-1205-46CB-A7C7-646EE6DD0B92}" srcId="{7E466825-CEF4-4333-B64D-A2A547A1C281}" destId="{6D30DD61-33B5-4DE9-AE3D-0D33D1D1C0BE}" srcOrd="2" destOrd="0" parTransId="{614F825B-6489-4A59-AF7A-F42899E8B065}" sibTransId="{DDE56CF9-824C-4491-83C8-02735A6DD5A9}"/>
    <dgm:cxn modelId="{FCF8F3A9-FF09-4DDB-81AA-C3940FEF2B4D}" type="presOf" srcId="{94785391-E382-41D5-8E81-62040A2390D6}" destId="{14F4D55D-A050-4B99-8CBD-1B9D09F2342F}" srcOrd="0" destOrd="0" presId="urn:microsoft.com/office/officeart/2008/layout/HexagonCluster"/>
    <dgm:cxn modelId="{6353253E-7B8C-48C3-8491-36968CC7F0F7}" type="presParOf" srcId="{3A8EE10E-BB5E-4E20-9C2C-BFF7DDBF98EB}" destId="{7B733D9F-BB49-4BF8-A778-7720B958E912}" srcOrd="0" destOrd="0" presId="urn:microsoft.com/office/officeart/2008/layout/HexagonCluster"/>
    <dgm:cxn modelId="{3C25C69E-2761-4DF7-AAEE-243E2BE3A4BA}" type="presParOf" srcId="{7B733D9F-BB49-4BF8-A778-7720B958E912}" destId="{DC76975E-FC54-4942-A1E4-427CD728262F}" srcOrd="0" destOrd="0" presId="urn:microsoft.com/office/officeart/2008/layout/HexagonCluster"/>
    <dgm:cxn modelId="{E2AE10DB-00C5-4E9F-93A2-5CC58451221D}" type="presParOf" srcId="{3A8EE10E-BB5E-4E20-9C2C-BFF7DDBF98EB}" destId="{D9F9744A-95E9-47D6-B683-5A7FE0533F0A}" srcOrd="1" destOrd="0" presId="urn:microsoft.com/office/officeart/2008/layout/HexagonCluster"/>
    <dgm:cxn modelId="{3829DD02-1E40-4642-A5B3-CF60E0432809}" type="presParOf" srcId="{D9F9744A-95E9-47D6-B683-5A7FE0533F0A}" destId="{711C76DB-668C-4553-81CF-C6005E4A1DFB}" srcOrd="0" destOrd="0" presId="urn:microsoft.com/office/officeart/2008/layout/HexagonCluster"/>
    <dgm:cxn modelId="{9476B198-3379-4336-8B72-94B228B39A3C}" type="presParOf" srcId="{3A8EE10E-BB5E-4E20-9C2C-BFF7DDBF98EB}" destId="{35111E08-1BD7-470C-A173-3C5E3ECD9F7A}" srcOrd="2" destOrd="0" presId="urn:microsoft.com/office/officeart/2008/layout/HexagonCluster"/>
    <dgm:cxn modelId="{A93E068E-EEE7-4CAF-9E7E-EABAD3B26CFD}" type="presParOf" srcId="{35111E08-1BD7-470C-A173-3C5E3ECD9F7A}" destId="{4AE03D2E-8C61-43BE-94F0-BEF158380889}" srcOrd="0" destOrd="0" presId="urn:microsoft.com/office/officeart/2008/layout/HexagonCluster"/>
    <dgm:cxn modelId="{94381084-2587-45DF-B5AD-918F541F9CEE}" type="presParOf" srcId="{3A8EE10E-BB5E-4E20-9C2C-BFF7DDBF98EB}" destId="{30A2EA47-CADB-411E-BC7F-2C144DA41F24}" srcOrd="3" destOrd="0" presId="urn:microsoft.com/office/officeart/2008/layout/HexagonCluster"/>
    <dgm:cxn modelId="{FAD5E40A-2DBB-4756-9BD0-CA7E07422FF7}" type="presParOf" srcId="{30A2EA47-CADB-411E-BC7F-2C144DA41F24}" destId="{D0F33E11-9B39-467F-8053-EA3AA85061A1}" srcOrd="0" destOrd="0" presId="urn:microsoft.com/office/officeart/2008/layout/HexagonCluster"/>
    <dgm:cxn modelId="{E7646BF3-3A26-4776-8118-F1EB5E6B4FBF}" type="presParOf" srcId="{3A8EE10E-BB5E-4E20-9C2C-BFF7DDBF98EB}" destId="{34943B5C-C866-4504-B513-9E75E203235F}" srcOrd="4" destOrd="0" presId="urn:microsoft.com/office/officeart/2008/layout/HexagonCluster"/>
    <dgm:cxn modelId="{29B73180-0ECE-4BB1-998E-378DEE0EB5E8}" type="presParOf" srcId="{34943B5C-C866-4504-B513-9E75E203235F}" destId="{14F4D55D-A050-4B99-8CBD-1B9D09F2342F}" srcOrd="0" destOrd="0" presId="urn:microsoft.com/office/officeart/2008/layout/HexagonCluster"/>
    <dgm:cxn modelId="{D6871732-A9A7-41BB-9821-51BAB7BFC6A9}" type="presParOf" srcId="{3A8EE10E-BB5E-4E20-9C2C-BFF7DDBF98EB}" destId="{AB545FFD-3E84-400C-AF16-67C94F75850F}" srcOrd="5" destOrd="0" presId="urn:microsoft.com/office/officeart/2008/layout/HexagonCluster"/>
    <dgm:cxn modelId="{62E39AF0-8678-4727-9F5C-FBA1A5418EA1}" type="presParOf" srcId="{AB545FFD-3E84-400C-AF16-67C94F75850F}" destId="{BBA406F3-A969-4D57-9A24-FE5146E05140}" srcOrd="0" destOrd="0" presId="urn:microsoft.com/office/officeart/2008/layout/HexagonCluster"/>
    <dgm:cxn modelId="{1580E618-67E7-4210-9F7F-79D1B3FC7F3D}" type="presParOf" srcId="{3A8EE10E-BB5E-4E20-9C2C-BFF7DDBF98EB}" destId="{DBADBFF6-CA81-42E0-940D-161C4F78F8F7}" srcOrd="6" destOrd="0" presId="urn:microsoft.com/office/officeart/2008/layout/HexagonCluster"/>
    <dgm:cxn modelId="{D12B991A-6EB0-4A92-852E-14FE851AF3F1}" type="presParOf" srcId="{DBADBFF6-CA81-42E0-940D-161C4F78F8F7}" destId="{9A27E7F8-A8EF-4252-9AE8-519B70677D76}" srcOrd="0" destOrd="0" presId="urn:microsoft.com/office/officeart/2008/layout/HexagonCluster"/>
    <dgm:cxn modelId="{CFA7DE2E-5244-4344-805F-D5E31496D9E2}" type="presParOf" srcId="{3A8EE10E-BB5E-4E20-9C2C-BFF7DDBF98EB}" destId="{6136EF4E-52B7-426C-8D68-AB6E0A1EF3DB}" srcOrd="7" destOrd="0" presId="urn:microsoft.com/office/officeart/2008/layout/HexagonCluster"/>
    <dgm:cxn modelId="{B0BEBCF8-8C3D-48BD-A6C3-384C81F77FEE}" type="presParOf" srcId="{6136EF4E-52B7-426C-8D68-AB6E0A1EF3DB}" destId="{C35AAFE2-FE55-4141-BD07-B4EA16E5F11B}" srcOrd="0" destOrd="0" presId="urn:microsoft.com/office/officeart/2008/layout/HexagonCluster"/>
    <dgm:cxn modelId="{904215AF-F878-4E49-952C-92F87911261E}" type="presParOf" srcId="{3A8EE10E-BB5E-4E20-9C2C-BFF7DDBF98EB}" destId="{602C6B50-9799-4B1F-AC3F-6A84DF0C47FB}" srcOrd="8" destOrd="0" presId="urn:microsoft.com/office/officeart/2008/layout/HexagonCluster"/>
    <dgm:cxn modelId="{7865AFC1-E3E5-4DAD-B360-49EDAB71FDAC}" type="presParOf" srcId="{602C6B50-9799-4B1F-AC3F-6A84DF0C47FB}" destId="{8DCE485E-56C4-4FC5-8760-3C0771EC9E15}" srcOrd="0" destOrd="0" presId="urn:microsoft.com/office/officeart/2008/layout/HexagonCluster"/>
    <dgm:cxn modelId="{B1328940-9A9F-4F1D-8940-22DD0E368513}" type="presParOf" srcId="{3A8EE10E-BB5E-4E20-9C2C-BFF7DDBF98EB}" destId="{5376CB50-A85D-4BC5-AD81-5BCFAA660AB4}" srcOrd="9" destOrd="0" presId="urn:microsoft.com/office/officeart/2008/layout/HexagonCluster"/>
    <dgm:cxn modelId="{055759BA-CEB2-4A45-BD1E-011872759396}" type="presParOf" srcId="{5376CB50-A85D-4BC5-AD81-5BCFAA660AB4}" destId="{592BEBB1-11D5-446A-B0B4-6DF29EDC690D}" srcOrd="0" destOrd="0" presId="urn:microsoft.com/office/officeart/2008/layout/HexagonCluster"/>
    <dgm:cxn modelId="{3A24BFE5-31F0-41CF-AEE1-3A115F4C7CF8}" type="presParOf" srcId="{3A8EE10E-BB5E-4E20-9C2C-BFF7DDBF98EB}" destId="{B4E67E22-9096-4B22-B14C-9FDC3B22F88E}" srcOrd="10" destOrd="0" presId="urn:microsoft.com/office/officeart/2008/layout/HexagonCluster"/>
    <dgm:cxn modelId="{BA06D74E-BCA7-4ED0-AADF-0CE779BB167B}" type="presParOf" srcId="{B4E67E22-9096-4B22-B14C-9FDC3B22F88E}" destId="{3B876286-FD5D-417E-89DC-826C6C490B0C}" srcOrd="0" destOrd="0" presId="urn:microsoft.com/office/officeart/2008/layout/HexagonCluster"/>
    <dgm:cxn modelId="{AA63FC57-E59E-4B40-AA90-D7A72CF6E4AF}" type="presParOf" srcId="{3A8EE10E-BB5E-4E20-9C2C-BFF7DDBF98EB}" destId="{85053856-DEEF-4E07-A582-6B5D5B03DFE8}" srcOrd="11" destOrd="0" presId="urn:microsoft.com/office/officeart/2008/layout/HexagonCluster"/>
    <dgm:cxn modelId="{EFC0AE6A-BBCE-4A48-A922-692DECC93A4D}" type="presParOf" srcId="{85053856-DEEF-4E07-A582-6B5D5B03DFE8}" destId="{AEAB574A-059E-444E-9FE0-A4116687445B}" srcOrd="0" destOrd="0" presId="urn:microsoft.com/office/officeart/2008/layout/HexagonCluster"/>
    <dgm:cxn modelId="{86C67782-A826-40FF-8BCA-1169ED1F0FF1}" type="presParOf" srcId="{3A8EE10E-BB5E-4E20-9C2C-BFF7DDBF98EB}" destId="{CACC8F0D-E10E-4E9F-A3B8-25CA295FFDA7}" srcOrd="12" destOrd="0" presId="urn:microsoft.com/office/officeart/2008/layout/HexagonCluster"/>
    <dgm:cxn modelId="{3835059F-6EE7-4C0C-B079-B80E398BA66C}" type="presParOf" srcId="{CACC8F0D-E10E-4E9F-A3B8-25CA295FFDA7}" destId="{CABD8ED5-7EB5-4FB0-B641-7454650642DC}" srcOrd="0" destOrd="0" presId="urn:microsoft.com/office/officeart/2008/layout/HexagonCluster"/>
    <dgm:cxn modelId="{8D096F80-E242-4F16-BD8F-F809CDE8F0E9}" type="presParOf" srcId="{3A8EE10E-BB5E-4E20-9C2C-BFF7DDBF98EB}" destId="{80645F5B-F4C4-41C3-A389-5ADACC0C3A53}" srcOrd="13" destOrd="0" presId="urn:microsoft.com/office/officeart/2008/layout/HexagonCluster"/>
    <dgm:cxn modelId="{08DDAADF-8165-4CBE-8983-5EEC526E006B}" type="presParOf" srcId="{80645F5B-F4C4-41C3-A389-5ADACC0C3A53}" destId="{703F2030-6A40-4B62-9A62-741E7AB65ED9}" srcOrd="0" destOrd="0" presId="urn:microsoft.com/office/officeart/2008/layout/HexagonCluster"/>
    <dgm:cxn modelId="{641E1A3E-661E-4C41-B510-0492062CADBF}" type="presParOf" srcId="{3A8EE10E-BB5E-4E20-9C2C-BFF7DDBF98EB}" destId="{3EAB52D0-FA64-4929-8513-66AB2AB8EA12}" srcOrd="14" destOrd="0" presId="urn:microsoft.com/office/officeart/2008/layout/HexagonCluster"/>
    <dgm:cxn modelId="{FECF2AFE-C99C-4954-8063-29D4F73C5899}" type="presParOf" srcId="{3EAB52D0-FA64-4929-8513-66AB2AB8EA12}" destId="{FC4ACB66-0CEA-46B8-ADEB-C9BF2A9AB785}" srcOrd="0" destOrd="0" presId="urn:microsoft.com/office/officeart/2008/layout/HexagonCluster"/>
    <dgm:cxn modelId="{E08C054A-CE50-4D47-ADFE-B23EE003E438}" type="presParOf" srcId="{3A8EE10E-BB5E-4E20-9C2C-BFF7DDBF98EB}" destId="{8ED40881-8E2A-4B0C-B3F1-D3BE1DFC9819}" srcOrd="15" destOrd="0" presId="urn:microsoft.com/office/officeart/2008/layout/HexagonCluster"/>
    <dgm:cxn modelId="{B86ED9A2-FB6F-4BFC-B58B-594D42EFE77F}" type="presParOf" srcId="{8ED40881-8E2A-4B0C-B3F1-D3BE1DFC9819}" destId="{2421A6C3-946E-488C-9E79-CAA42E1BB58D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6EC77EE-446F-4227-8778-FCC0D9684E64}" type="doc">
      <dgm:prSet loTypeId="urn:microsoft.com/office/officeart/2008/layout/VerticalCurvedList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FD4CCB10-21D4-43BE-B0BE-510B38F84FC8}">
      <dgm:prSet phldrT="[Texto]"/>
      <dgm:spPr/>
      <dgm:t>
        <a:bodyPr/>
        <a:lstStyle/>
        <a:p>
          <a:r>
            <a:rPr lang="es-CL" dirty="0" smtClean="0"/>
            <a:t>Crear nuevos mercados</a:t>
          </a:r>
          <a:endParaRPr lang="es-CL" dirty="0"/>
        </a:p>
      </dgm:t>
    </dgm:pt>
    <dgm:pt modelId="{418928A9-3AA2-4764-A5E7-DE03EF652B9F}" type="parTrans" cxnId="{06B79D4C-E158-42B0-8C6D-A3DD81CB713F}">
      <dgm:prSet/>
      <dgm:spPr/>
      <dgm:t>
        <a:bodyPr/>
        <a:lstStyle/>
        <a:p>
          <a:endParaRPr lang="es-CL"/>
        </a:p>
      </dgm:t>
    </dgm:pt>
    <dgm:pt modelId="{5ADA8D4A-B5DE-4109-9C3B-6FC2769054D6}" type="sibTrans" cxnId="{06B79D4C-E158-42B0-8C6D-A3DD81CB713F}">
      <dgm:prSet/>
      <dgm:spPr/>
      <dgm:t>
        <a:bodyPr/>
        <a:lstStyle/>
        <a:p>
          <a:endParaRPr lang="es-CL"/>
        </a:p>
      </dgm:t>
    </dgm:pt>
    <dgm:pt modelId="{39ECDE06-35F8-4EA4-8120-431CC2DAB825}">
      <dgm:prSet phldrT="[Texto]"/>
      <dgm:spPr/>
      <dgm:t>
        <a:bodyPr/>
        <a:lstStyle/>
        <a:p>
          <a:r>
            <a:rPr lang="es-CL" dirty="0" smtClean="0"/>
            <a:t>Hace la competencia irrelevante</a:t>
          </a:r>
          <a:endParaRPr lang="es-CL" dirty="0"/>
        </a:p>
      </dgm:t>
    </dgm:pt>
    <dgm:pt modelId="{FBDB6C38-6846-45A7-8CCE-1231CA70A251}" type="parTrans" cxnId="{0FF9B5F2-9368-4EAD-B4DF-4C13A473F0B3}">
      <dgm:prSet/>
      <dgm:spPr/>
      <dgm:t>
        <a:bodyPr/>
        <a:lstStyle/>
        <a:p>
          <a:endParaRPr lang="es-CL"/>
        </a:p>
      </dgm:t>
    </dgm:pt>
    <dgm:pt modelId="{5827F265-20F5-40E9-A871-D0B55C18D143}" type="sibTrans" cxnId="{0FF9B5F2-9368-4EAD-B4DF-4C13A473F0B3}">
      <dgm:prSet/>
      <dgm:spPr/>
      <dgm:t>
        <a:bodyPr/>
        <a:lstStyle/>
        <a:p>
          <a:endParaRPr lang="es-CL"/>
        </a:p>
      </dgm:t>
    </dgm:pt>
    <dgm:pt modelId="{BD4BD4AA-FF38-4BFC-82D0-13105D476B67}">
      <dgm:prSet phldrT="[Texto]"/>
      <dgm:spPr/>
      <dgm:t>
        <a:bodyPr/>
        <a:lstStyle/>
        <a:p>
          <a:r>
            <a:rPr lang="es-CL" dirty="0" smtClean="0"/>
            <a:t>Servir a nuevos clientes</a:t>
          </a:r>
          <a:endParaRPr lang="es-CL" dirty="0"/>
        </a:p>
      </dgm:t>
    </dgm:pt>
    <dgm:pt modelId="{E8C2AE57-D053-43CF-8E3C-FA506AB9B99D}" type="parTrans" cxnId="{B02ECAC7-F7E7-4ED5-8E67-69534BD376A8}">
      <dgm:prSet/>
      <dgm:spPr/>
      <dgm:t>
        <a:bodyPr/>
        <a:lstStyle/>
        <a:p>
          <a:endParaRPr lang="es-CL"/>
        </a:p>
      </dgm:t>
    </dgm:pt>
    <dgm:pt modelId="{58D1F25D-4468-49EF-B108-4349DBC264C3}" type="sibTrans" cxnId="{B02ECAC7-F7E7-4ED5-8E67-69534BD376A8}">
      <dgm:prSet/>
      <dgm:spPr/>
      <dgm:t>
        <a:bodyPr/>
        <a:lstStyle/>
        <a:p>
          <a:endParaRPr lang="es-CL"/>
        </a:p>
      </dgm:t>
    </dgm:pt>
    <dgm:pt modelId="{26110D9A-8236-4A87-8463-2C11A5E5EEF0}">
      <dgm:prSet phldrT="[Texto]"/>
      <dgm:spPr/>
      <dgm:t>
        <a:bodyPr/>
        <a:lstStyle/>
        <a:p>
          <a:r>
            <a:rPr lang="es-CL" dirty="0" smtClean="0"/>
            <a:t>Alta diferenciación y bajo costo</a:t>
          </a:r>
          <a:endParaRPr lang="es-CL" dirty="0"/>
        </a:p>
      </dgm:t>
    </dgm:pt>
    <dgm:pt modelId="{BD9CE323-FA1B-45F8-8EE7-A46614FB39FC}" type="parTrans" cxnId="{7548FE2B-5C63-436D-BC5A-C8491A289800}">
      <dgm:prSet/>
      <dgm:spPr/>
      <dgm:t>
        <a:bodyPr/>
        <a:lstStyle/>
        <a:p>
          <a:endParaRPr lang="es-CL"/>
        </a:p>
      </dgm:t>
    </dgm:pt>
    <dgm:pt modelId="{09856095-A455-4582-8C8E-27B0C5E8D897}" type="sibTrans" cxnId="{7548FE2B-5C63-436D-BC5A-C8491A289800}">
      <dgm:prSet/>
      <dgm:spPr/>
      <dgm:t>
        <a:bodyPr/>
        <a:lstStyle/>
        <a:p>
          <a:endParaRPr lang="es-CL"/>
        </a:p>
      </dgm:t>
    </dgm:pt>
    <dgm:pt modelId="{E64537D3-DD43-4EF9-BA88-B55B0EFEAC62}">
      <dgm:prSet phldrT="[Texto]"/>
      <dgm:spPr/>
      <dgm:t>
        <a:bodyPr/>
        <a:lstStyle/>
        <a:p>
          <a:r>
            <a:rPr lang="es-CL" dirty="0" smtClean="0"/>
            <a:t>Rompe paradigmas </a:t>
          </a:r>
          <a:r>
            <a:rPr lang="es-CL" dirty="0" err="1" smtClean="0"/>
            <a:t>trade</a:t>
          </a:r>
          <a:r>
            <a:rPr lang="es-CL" dirty="0" smtClean="0"/>
            <a:t>-off</a:t>
          </a:r>
          <a:endParaRPr lang="es-CL" dirty="0"/>
        </a:p>
      </dgm:t>
    </dgm:pt>
    <dgm:pt modelId="{593E8CE9-13C7-4F3B-AB05-D8302E2D9C1C}" type="parTrans" cxnId="{E82F6617-F3D3-4481-B90D-9F1E6A432309}">
      <dgm:prSet/>
      <dgm:spPr/>
      <dgm:t>
        <a:bodyPr/>
        <a:lstStyle/>
        <a:p>
          <a:endParaRPr lang="es-CL"/>
        </a:p>
      </dgm:t>
    </dgm:pt>
    <dgm:pt modelId="{E375F429-CA46-4317-9EF6-CFB5E14E1757}" type="sibTrans" cxnId="{E82F6617-F3D3-4481-B90D-9F1E6A432309}">
      <dgm:prSet/>
      <dgm:spPr/>
      <dgm:t>
        <a:bodyPr/>
        <a:lstStyle/>
        <a:p>
          <a:endParaRPr lang="es-CL"/>
        </a:p>
      </dgm:t>
    </dgm:pt>
    <dgm:pt modelId="{B29D5234-F771-4FE6-B21D-1A0EFAAF5B04}" type="pres">
      <dgm:prSet presAssocID="{36EC77EE-446F-4227-8778-FCC0D9684E64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1CF5927A-A6D2-4347-87AC-87F5C4B86F7D}" type="pres">
      <dgm:prSet presAssocID="{36EC77EE-446F-4227-8778-FCC0D9684E64}" presName="Name1" presStyleCnt="0"/>
      <dgm:spPr/>
    </dgm:pt>
    <dgm:pt modelId="{FBAE6CA8-02C6-43CC-BCCF-D2BD28E34F7B}" type="pres">
      <dgm:prSet presAssocID="{36EC77EE-446F-4227-8778-FCC0D9684E64}" presName="cycle" presStyleCnt="0"/>
      <dgm:spPr/>
    </dgm:pt>
    <dgm:pt modelId="{635726F6-6A82-4732-8ED7-7C389D94984E}" type="pres">
      <dgm:prSet presAssocID="{36EC77EE-446F-4227-8778-FCC0D9684E64}" presName="srcNode" presStyleLbl="node1" presStyleIdx="0" presStyleCnt="5"/>
      <dgm:spPr/>
    </dgm:pt>
    <dgm:pt modelId="{F4AE3663-EB59-4826-9286-9ED867FA6716}" type="pres">
      <dgm:prSet presAssocID="{36EC77EE-446F-4227-8778-FCC0D9684E64}" presName="conn" presStyleLbl="parChTrans1D2" presStyleIdx="0" presStyleCnt="1"/>
      <dgm:spPr/>
      <dgm:t>
        <a:bodyPr/>
        <a:lstStyle/>
        <a:p>
          <a:endParaRPr lang="es-CL"/>
        </a:p>
      </dgm:t>
    </dgm:pt>
    <dgm:pt modelId="{327E14B7-BAC2-49AF-81A9-CE7B1A6B827D}" type="pres">
      <dgm:prSet presAssocID="{36EC77EE-446F-4227-8778-FCC0D9684E64}" presName="extraNode" presStyleLbl="node1" presStyleIdx="0" presStyleCnt="5"/>
      <dgm:spPr/>
    </dgm:pt>
    <dgm:pt modelId="{95CD6E51-8F63-44F2-9222-D62D7748B2B8}" type="pres">
      <dgm:prSet presAssocID="{36EC77EE-446F-4227-8778-FCC0D9684E64}" presName="dstNode" presStyleLbl="node1" presStyleIdx="0" presStyleCnt="5"/>
      <dgm:spPr/>
    </dgm:pt>
    <dgm:pt modelId="{60AC6032-30F0-4255-8FA8-6C3918B0F9CE}" type="pres">
      <dgm:prSet presAssocID="{FD4CCB10-21D4-43BE-B0BE-510B38F84FC8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5FCD8AC-BC9D-4F49-82E6-2A0CD3A595F7}" type="pres">
      <dgm:prSet presAssocID="{FD4CCB10-21D4-43BE-B0BE-510B38F84FC8}" presName="accent_1" presStyleCnt="0"/>
      <dgm:spPr/>
    </dgm:pt>
    <dgm:pt modelId="{572E0575-0DF6-43CC-AE99-EB71ADB314B8}" type="pres">
      <dgm:prSet presAssocID="{FD4CCB10-21D4-43BE-B0BE-510B38F84FC8}" presName="accentRepeatNode" presStyleLbl="solidFgAcc1" presStyleIdx="0" presStyleCnt="5"/>
      <dgm:spPr/>
    </dgm:pt>
    <dgm:pt modelId="{52AB3EEE-1699-4CE7-8249-677AEBFC706F}" type="pres">
      <dgm:prSet presAssocID="{39ECDE06-35F8-4EA4-8120-431CC2DAB825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8DD8787-9C2C-48B1-9C77-E55577E2820A}" type="pres">
      <dgm:prSet presAssocID="{39ECDE06-35F8-4EA4-8120-431CC2DAB825}" presName="accent_2" presStyleCnt="0"/>
      <dgm:spPr/>
    </dgm:pt>
    <dgm:pt modelId="{7F063F8F-42E1-4042-80D1-8AEBD9EBD963}" type="pres">
      <dgm:prSet presAssocID="{39ECDE06-35F8-4EA4-8120-431CC2DAB825}" presName="accentRepeatNode" presStyleLbl="solidFgAcc1" presStyleIdx="1" presStyleCnt="5"/>
      <dgm:spPr/>
    </dgm:pt>
    <dgm:pt modelId="{C1C89F3A-0354-49D0-AC82-E7CE3807C17F}" type="pres">
      <dgm:prSet presAssocID="{BD4BD4AA-FF38-4BFC-82D0-13105D476B67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32CA4E7-7E9B-4F6D-B8CD-20C88E084645}" type="pres">
      <dgm:prSet presAssocID="{BD4BD4AA-FF38-4BFC-82D0-13105D476B67}" presName="accent_3" presStyleCnt="0"/>
      <dgm:spPr/>
    </dgm:pt>
    <dgm:pt modelId="{49ECFFDC-4AF0-431E-B8E2-33BCAB5A6A8B}" type="pres">
      <dgm:prSet presAssocID="{BD4BD4AA-FF38-4BFC-82D0-13105D476B67}" presName="accentRepeatNode" presStyleLbl="solidFgAcc1" presStyleIdx="2" presStyleCnt="5"/>
      <dgm:spPr/>
    </dgm:pt>
    <dgm:pt modelId="{3D5C7C72-6F5E-4FD5-882B-747B11FFEF2E}" type="pres">
      <dgm:prSet presAssocID="{E64537D3-DD43-4EF9-BA88-B55B0EFEAC62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A86F77D-7D13-497A-914F-ADBB22ACD844}" type="pres">
      <dgm:prSet presAssocID="{E64537D3-DD43-4EF9-BA88-B55B0EFEAC62}" presName="accent_4" presStyleCnt="0"/>
      <dgm:spPr/>
    </dgm:pt>
    <dgm:pt modelId="{EF833332-C9CF-4EC3-AD61-EDC9DE47D054}" type="pres">
      <dgm:prSet presAssocID="{E64537D3-DD43-4EF9-BA88-B55B0EFEAC62}" presName="accentRepeatNode" presStyleLbl="solidFgAcc1" presStyleIdx="3" presStyleCnt="5"/>
      <dgm:spPr/>
    </dgm:pt>
    <dgm:pt modelId="{3487F863-4258-4A7D-8E89-EDBADF097844}" type="pres">
      <dgm:prSet presAssocID="{26110D9A-8236-4A87-8463-2C11A5E5EEF0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316A91F-01AF-48AF-B9C0-BF09264F4F35}" type="pres">
      <dgm:prSet presAssocID="{26110D9A-8236-4A87-8463-2C11A5E5EEF0}" presName="accent_5" presStyleCnt="0"/>
      <dgm:spPr/>
    </dgm:pt>
    <dgm:pt modelId="{85656818-610C-484D-BD16-2736C6D2FF41}" type="pres">
      <dgm:prSet presAssocID="{26110D9A-8236-4A87-8463-2C11A5E5EEF0}" presName="accentRepeatNode" presStyleLbl="solidFgAcc1" presStyleIdx="4" presStyleCnt="5"/>
      <dgm:spPr/>
    </dgm:pt>
  </dgm:ptLst>
  <dgm:cxnLst>
    <dgm:cxn modelId="{E82F6617-F3D3-4481-B90D-9F1E6A432309}" srcId="{36EC77EE-446F-4227-8778-FCC0D9684E64}" destId="{E64537D3-DD43-4EF9-BA88-B55B0EFEAC62}" srcOrd="3" destOrd="0" parTransId="{593E8CE9-13C7-4F3B-AB05-D8302E2D9C1C}" sibTransId="{E375F429-CA46-4317-9EF6-CFB5E14E1757}"/>
    <dgm:cxn modelId="{7548FE2B-5C63-436D-BC5A-C8491A289800}" srcId="{36EC77EE-446F-4227-8778-FCC0D9684E64}" destId="{26110D9A-8236-4A87-8463-2C11A5E5EEF0}" srcOrd="4" destOrd="0" parTransId="{BD9CE323-FA1B-45F8-8EE7-A46614FB39FC}" sibTransId="{09856095-A455-4582-8C8E-27B0C5E8D897}"/>
    <dgm:cxn modelId="{06B79D4C-E158-42B0-8C6D-A3DD81CB713F}" srcId="{36EC77EE-446F-4227-8778-FCC0D9684E64}" destId="{FD4CCB10-21D4-43BE-B0BE-510B38F84FC8}" srcOrd="0" destOrd="0" parTransId="{418928A9-3AA2-4764-A5E7-DE03EF652B9F}" sibTransId="{5ADA8D4A-B5DE-4109-9C3B-6FC2769054D6}"/>
    <dgm:cxn modelId="{81AD902E-AAC4-4616-BFEC-7B1AD66504BF}" type="presOf" srcId="{E64537D3-DD43-4EF9-BA88-B55B0EFEAC62}" destId="{3D5C7C72-6F5E-4FD5-882B-747B11FFEF2E}" srcOrd="0" destOrd="0" presId="urn:microsoft.com/office/officeart/2008/layout/VerticalCurvedList"/>
    <dgm:cxn modelId="{55A9F831-62F8-4EFA-A290-3A427A5D90CE}" type="presOf" srcId="{36EC77EE-446F-4227-8778-FCC0D9684E64}" destId="{B29D5234-F771-4FE6-B21D-1A0EFAAF5B04}" srcOrd="0" destOrd="0" presId="urn:microsoft.com/office/officeart/2008/layout/VerticalCurvedList"/>
    <dgm:cxn modelId="{0FF9B5F2-9368-4EAD-B4DF-4C13A473F0B3}" srcId="{36EC77EE-446F-4227-8778-FCC0D9684E64}" destId="{39ECDE06-35F8-4EA4-8120-431CC2DAB825}" srcOrd="1" destOrd="0" parTransId="{FBDB6C38-6846-45A7-8CCE-1231CA70A251}" sibTransId="{5827F265-20F5-40E9-A871-D0B55C18D143}"/>
    <dgm:cxn modelId="{CD99F048-92D8-43B5-AD4A-1647290537BF}" type="presOf" srcId="{BD4BD4AA-FF38-4BFC-82D0-13105D476B67}" destId="{C1C89F3A-0354-49D0-AC82-E7CE3807C17F}" srcOrd="0" destOrd="0" presId="urn:microsoft.com/office/officeart/2008/layout/VerticalCurvedList"/>
    <dgm:cxn modelId="{EB72F688-B045-4DB7-B3E4-2C9258A4EA5F}" type="presOf" srcId="{39ECDE06-35F8-4EA4-8120-431CC2DAB825}" destId="{52AB3EEE-1699-4CE7-8249-677AEBFC706F}" srcOrd="0" destOrd="0" presId="urn:microsoft.com/office/officeart/2008/layout/VerticalCurvedList"/>
    <dgm:cxn modelId="{B02ECAC7-F7E7-4ED5-8E67-69534BD376A8}" srcId="{36EC77EE-446F-4227-8778-FCC0D9684E64}" destId="{BD4BD4AA-FF38-4BFC-82D0-13105D476B67}" srcOrd="2" destOrd="0" parTransId="{E8C2AE57-D053-43CF-8E3C-FA506AB9B99D}" sibTransId="{58D1F25D-4468-49EF-B108-4349DBC264C3}"/>
    <dgm:cxn modelId="{36DE394E-86FA-4768-A2EE-90D9CDB66AE7}" type="presOf" srcId="{5ADA8D4A-B5DE-4109-9C3B-6FC2769054D6}" destId="{F4AE3663-EB59-4826-9286-9ED867FA6716}" srcOrd="0" destOrd="0" presId="urn:microsoft.com/office/officeart/2008/layout/VerticalCurvedList"/>
    <dgm:cxn modelId="{AC080EA1-DE56-456D-8FD9-129D09A0A153}" type="presOf" srcId="{FD4CCB10-21D4-43BE-B0BE-510B38F84FC8}" destId="{60AC6032-30F0-4255-8FA8-6C3918B0F9CE}" srcOrd="0" destOrd="0" presId="urn:microsoft.com/office/officeart/2008/layout/VerticalCurvedList"/>
    <dgm:cxn modelId="{8C07479C-C29A-4BAE-91A8-CD7DE3E6A7B0}" type="presOf" srcId="{26110D9A-8236-4A87-8463-2C11A5E5EEF0}" destId="{3487F863-4258-4A7D-8E89-EDBADF097844}" srcOrd="0" destOrd="0" presId="urn:microsoft.com/office/officeart/2008/layout/VerticalCurvedList"/>
    <dgm:cxn modelId="{4C25E1E6-1F9E-4FBA-96C4-04975352BCBE}" type="presParOf" srcId="{B29D5234-F771-4FE6-B21D-1A0EFAAF5B04}" destId="{1CF5927A-A6D2-4347-87AC-87F5C4B86F7D}" srcOrd="0" destOrd="0" presId="urn:microsoft.com/office/officeart/2008/layout/VerticalCurvedList"/>
    <dgm:cxn modelId="{2787BC48-8D2B-4761-BA7C-CC11E7E40C70}" type="presParOf" srcId="{1CF5927A-A6D2-4347-87AC-87F5C4B86F7D}" destId="{FBAE6CA8-02C6-43CC-BCCF-D2BD28E34F7B}" srcOrd="0" destOrd="0" presId="urn:microsoft.com/office/officeart/2008/layout/VerticalCurvedList"/>
    <dgm:cxn modelId="{687BB683-8687-4B03-B488-31C6FBB098FE}" type="presParOf" srcId="{FBAE6CA8-02C6-43CC-BCCF-D2BD28E34F7B}" destId="{635726F6-6A82-4732-8ED7-7C389D94984E}" srcOrd="0" destOrd="0" presId="urn:microsoft.com/office/officeart/2008/layout/VerticalCurvedList"/>
    <dgm:cxn modelId="{D10D1ACA-1C03-4DD5-BF93-EF287059DB97}" type="presParOf" srcId="{FBAE6CA8-02C6-43CC-BCCF-D2BD28E34F7B}" destId="{F4AE3663-EB59-4826-9286-9ED867FA6716}" srcOrd="1" destOrd="0" presId="urn:microsoft.com/office/officeart/2008/layout/VerticalCurvedList"/>
    <dgm:cxn modelId="{BEC0F289-CA58-4D27-A335-F3917A4E3E36}" type="presParOf" srcId="{FBAE6CA8-02C6-43CC-BCCF-D2BD28E34F7B}" destId="{327E14B7-BAC2-49AF-81A9-CE7B1A6B827D}" srcOrd="2" destOrd="0" presId="urn:microsoft.com/office/officeart/2008/layout/VerticalCurvedList"/>
    <dgm:cxn modelId="{6F5A2293-C934-4B9B-869F-9EFEC5882238}" type="presParOf" srcId="{FBAE6CA8-02C6-43CC-BCCF-D2BD28E34F7B}" destId="{95CD6E51-8F63-44F2-9222-D62D7748B2B8}" srcOrd="3" destOrd="0" presId="urn:microsoft.com/office/officeart/2008/layout/VerticalCurvedList"/>
    <dgm:cxn modelId="{29AD23E6-D659-49D9-93D8-8473C9D7DD0F}" type="presParOf" srcId="{1CF5927A-A6D2-4347-87AC-87F5C4B86F7D}" destId="{60AC6032-30F0-4255-8FA8-6C3918B0F9CE}" srcOrd="1" destOrd="0" presId="urn:microsoft.com/office/officeart/2008/layout/VerticalCurvedList"/>
    <dgm:cxn modelId="{4EF32CF6-4A23-428F-92B8-4F15E37477E9}" type="presParOf" srcId="{1CF5927A-A6D2-4347-87AC-87F5C4B86F7D}" destId="{B5FCD8AC-BC9D-4F49-82E6-2A0CD3A595F7}" srcOrd="2" destOrd="0" presId="urn:microsoft.com/office/officeart/2008/layout/VerticalCurvedList"/>
    <dgm:cxn modelId="{C65C9EF2-EAAD-42F7-BA5A-CFD8D9D1D830}" type="presParOf" srcId="{B5FCD8AC-BC9D-4F49-82E6-2A0CD3A595F7}" destId="{572E0575-0DF6-43CC-AE99-EB71ADB314B8}" srcOrd="0" destOrd="0" presId="urn:microsoft.com/office/officeart/2008/layout/VerticalCurvedList"/>
    <dgm:cxn modelId="{02A3EC29-87B9-48A0-8803-75F4BC67AA41}" type="presParOf" srcId="{1CF5927A-A6D2-4347-87AC-87F5C4B86F7D}" destId="{52AB3EEE-1699-4CE7-8249-677AEBFC706F}" srcOrd="3" destOrd="0" presId="urn:microsoft.com/office/officeart/2008/layout/VerticalCurvedList"/>
    <dgm:cxn modelId="{67FB7535-F157-42D4-9490-F2A94FA0934B}" type="presParOf" srcId="{1CF5927A-A6D2-4347-87AC-87F5C4B86F7D}" destId="{68DD8787-9C2C-48B1-9C77-E55577E2820A}" srcOrd="4" destOrd="0" presId="urn:microsoft.com/office/officeart/2008/layout/VerticalCurvedList"/>
    <dgm:cxn modelId="{F597CF41-8A20-4D7E-9313-4CCF72D2DF90}" type="presParOf" srcId="{68DD8787-9C2C-48B1-9C77-E55577E2820A}" destId="{7F063F8F-42E1-4042-80D1-8AEBD9EBD963}" srcOrd="0" destOrd="0" presId="urn:microsoft.com/office/officeart/2008/layout/VerticalCurvedList"/>
    <dgm:cxn modelId="{F161670C-FA90-4808-8448-4AE88F30152A}" type="presParOf" srcId="{1CF5927A-A6D2-4347-87AC-87F5C4B86F7D}" destId="{C1C89F3A-0354-49D0-AC82-E7CE3807C17F}" srcOrd="5" destOrd="0" presId="urn:microsoft.com/office/officeart/2008/layout/VerticalCurvedList"/>
    <dgm:cxn modelId="{12341F60-6BB8-4418-AB17-7BA1295F5709}" type="presParOf" srcId="{1CF5927A-A6D2-4347-87AC-87F5C4B86F7D}" destId="{232CA4E7-7E9B-4F6D-B8CD-20C88E084645}" srcOrd="6" destOrd="0" presId="urn:microsoft.com/office/officeart/2008/layout/VerticalCurvedList"/>
    <dgm:cxn modelId="{F2B90DE5-AAEF-405C-BA53-2604CFE72F1C}" type="presParOf" srcId="{232CA4E7-7E9B-4F6D-B8CD-20C88E084645}" destId="{49ECFFDC-4AF0-431E-B8E2-33BCAB5A6A8B}" srcOrd="0" destOrd="0" presId="urn:microsoft.com/office/officeart/2008/layout/VerticalCurvedList"/>
    <dgm:cxn modelId="{78ED3E93-7B99-44E8-83C1-EC44B3E11EE2}" type="presParOf" srcId="{1CF5927A-A6D2-4347-87AC-87F5C4B86F7D}" destId="{3D5C7C72-6F5E-4FD5-882B-747B11FFEF2E}" srcOrd="7" destOrd="0" presId="urn:microsoft.com/office/officeart/2008/layout/VerticalCurvedList"/>
    <dgm:cxn modelId="{74E74C1A-B739-4B47-A1F6-C319CE4B2C92}" type="presParOf" srcId="{1CF5927A-A6D2-4347-87AC-87F5C4B86F7D}" destId="{BA86F77D-7D13-497A-914F-ADBB22ACD844}" srcOrd="8" destOrd="0" presId="urn:microsoft.com/office/officeart/2008/layout/VerticalCurvedList"/>
    <dgm:cxn modelId="{7A886CFE-2257-4339-8DD2-650BB195B494}" type="presParOf" srcId="{BA86F77D-7D13-497A-914F-ADBB22ACD844}" destId="{EF833332-C9CF-4EC3-AD61-EDC9DE47D054}" srcOrd="0" destOrd="0" presId="urn:microsoft.com/office/officeart/2008/layout/VerticalCurvedList"/>
    <dgm:cxn modelId="{69C39966-89E7-41B4-AAED-3BD49EB0190E}" type="presParOf" srcId="{1CF5927A-A6D2-4347-87AC-87F5C4B86F7D}" destId="{3487F863-4258-4A7D-8E89-EDBADF097844}" srcOrd="9" destOrd="0" presId="urn:microsoft.com/office/officeart/2008/layout/VerticalCurvedList"/>
    <dgm:cxn modelId="{C27E6B29-67BB-4D2D-881C-066A1D085018}" type="presParOf" srcId="{1CF5927A-A6D2-4347-87AC-87F5C4B86F7D}" destId="{A316A91F-01AF-48AF-B9C0-BF09264F4F35}" srcOrd="10" destOrd="0" presId="urn:microsoft.com/office/officeart/2008/layout/VerticalCurvedList"/>
    <dgm:cxn modelId="{404ADA5C-9A0A-4DD6-ACFD-5A69209CEA91}" type="presParOf" srcId="{A316A91F-01AF-48AF-B9C0-BF09264F4F35}" destId="{85656818-610C-484D-BD16-2736C6D2FF4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5C46DCC-8BE0-48BB-906B-AF80B12E8693}" type="doc">
      <dgm:prSet loTypeId="urn:microsoft.com/office/officeart/2008/layout/BubblePictureList" loCatId="picture" qsTypeId="urn:microsoft.com/office/officeart/2005/8/quickstyle/simple4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2F0332E1-94BA-4E69-83CB-3A9EB720BCC1}">
      <dgm:prSet phldrT="[Texto]"/>
      <dgm:spPr/>
      <dgm:t>
        <a:bodyPr/>
        <a:lstStyle/>
        <a:p>
          <a:r>
            <a:rPr lang="es-CL" dirty="0" smtClean="0"/>
            <a:t>Promoción</a:t>
          </a:r>
          <a:endParaRPr lang="es-CL" dirty="0"/>
        </a:p>
      </dgm:t>
    </dgm:pt>
    <dgm:pt modelId="{CA16EB24-815C-4B70-9950-4A179F0B54B6}" type="parTrans" cxnId="{CDBA17EB-B8CF-43C1-ADD2-31F7046DBCAF}">
      <dgm:prSet/>
      <dgm:spPr/>
      <dgm:t>
        <a:bodyPr/>
        <a:lstStyle/>
        <a:p>
          <a:endParaRPr lang="es-CL"/>
        </a:p>
      </dgm:t>
    </dgm:pt>
    <dgm:pt modelId="{8ECC6614-CBAA-4D99-9062-3665A7FCD2D8}" type="sibTrans" cxnId="{CDBA17EB-B8CF-43C1-ADD2-31F7046DBCAF}">
      <dgm:prSet/>
      <dgm:spPr>
        <a:blipFill dpi="0" rotWithShape="1"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27B7EAFB-82DA-4579-91EE-F804AAB7FE8E}">
      <dgm:prSet phldrT="[Texto]"/>
      <dgm:spPr/>
      <dgm:t>
        <a:bodyPr/>
        <a:lstStyle/>
        <a:p>
          <a:r>
            <a:rPr lang="es-CL" dirty="0" smtClean="0"/>
            <a:t>Publicar Información</a:t>
          </a:r>
          <a:endParaRPr lang="es-CL" dirty="0"/>
        </a:p>
      </dgm:t>
    </dgm:pt>
    <dgm:pt modelId="{2AD1173C-A8DF-4E34-9B9B-A0B06B57E824}" type="parTrans" cxnId="{49809E59-091F-4321-9BE5-449A6D244585}">
      <dgm:prSet/>
      <dgm:spPr/>
      <dgm:t>
        <a:bodyPr/>
        <a:lstStyle/>
        <a:p>
          <a:endParaRPr lang="es-CL"/>
        </a:p>
      </dgm:t>
    </dgm:pt>
    <dgm:pt modelId="{FF00C18B-52C5-4CE8-B328-89421C200B42}" type="sibTrans" cxnId="{49809E59-091F-4321-9BE5-449A6D244585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5041D499-149A-4BE9-A70F-0977B3B24DBC}">
      <dgm:prSet phldrT="[Texto]"/>
      <dgm:spPr/>
      <dgm:t>
        <a:bodyPr/>
        <a:lstStyle/>
        <a:p>
          <a:r>
            <a:rPr lang="es-CL" dirty="0" smtClean="0"/>
            <a:t>Perfil web personalizado</a:t>
          </a:r>
          <a:endParaRPr lang="es-CL" dirty="0"/>
        </a:p>
      </dgm:t>
    </dgm:pt>
    <dgm:pt modelId="{8D2CC84C-2877-4601-B26E-9ED7BFF310AE}" type="parTrans" cxnId="{2B05876F-24CC-46F4-94AB-F3C9B39D4B8E}">
      <dgm:prSet/>
      <dgm:spPr/>
      <dgm:t>
        <a:bodyPr/>
        <a:lstStyle/>
        <a:p>
          <a:endParaRPr lang="es-CL"/>
        </a:p>
      </dgm:t>
    </dgm:pt>
    <dgm:pt modelId="{1FA32EB2-3DF4-495F-BF65-8CDDD1310883}" type="sibTrans" cxnId="{2B05876F-24CC-46F4-94AB-F3C9B39D4B8E}">
      <dgm:prSet/>
      <dgm:spPr>
        <a:blipFill dpi="0" rotWithShape="1"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BC8EB96D-AA14-43D2-BE27-5EF4171A68EE}" type="pres">
      <dgm:prSet presAssocID="{65C46DCC-8BE0-48BB-906B-AF80B12E8693}" presName="Name0" presStyleCnt="0">
        <dgm:presLayoutVars>
          <dgm:chMax val="8"/>
          <dgm:chPref val="8"/>
          <dgm:dir/>
        </dgm:presLayoutVars>
      </dgm:prSet>
      <dgm:spPr/>
      <dgm:t>
        <a:bodyPr/>
        <a:lstStyle/>
        <a:p>
          <a:endParaRPr lang="es-CL"/>
        </a:p>
      </dgm:t>
    </dgm:pt>
    <dgm:pt modelId="{E5A4A6AD-CCC7-4923-AC64-6EDDF00D2DB6}" type="pres">
      <dgm:prSet presAssocID="{2F0332E1-94BA-4E69-83CB-3A9EB720BCC1}" presName="parent_text_1" presStyleLbl="revTx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1DE8EF9-19D8-400B-BA60-5E5CE0CBDA3E}" type="pres">
      <dgm:prSet presAssocID="{2F0332E1-94BA-4E69-83CB-3A9EB720BCC1}" presName="image_accent_1" presStyleCnt="0"/>
      <dgm:spPr/>
    </dgm:pt>
    <dgm:pt modelId="{737EE731-F88F-40F2-94E6-FF2CF11C53C3}" type="pres">
      <dgm:prSet presAssocID="{2F0332E1-94BA-4E69-83CB-3A9EB720BCC1}" presName="imageAccentRepeatNode" presStyleLbl="alignNode1" presStyleIdx="0" presStyleCnt="6"/>
      <dgm:spPr/>
    </dgm:pt>
    <dgm:pt modelId="{3701281C-30AC-4E3B-AFFA-4B29218DA088}" type="pres">
      <dgm:prSet presAssocID="{2F0332E1-94BA-4E69-83CB-3A9EB720BCC1}" presName="accent_1" presStyleLbl="alignNode1" presStyleIdx="1" presStyleCnt="6"/>
      <dgm:spPr/>
    </dgm:pt>
    <dgm:pt modelId="{1D6C24E6-F669-44DE-8424-4248FE2E3D0B}" type="pres">
      <dgm:prSet presAssocID="{8ECC6614-CBAA-4D99-9062-3665A7FCD2D8}" presName="image_1" presStyleCnt="0"/>
      <dgm:spPr/>
    </dgm:pt>
    <dgm:pt modelId="{86A3C704-AFB5-4891-8D71-64874A15E21D}" type="pres">
      <dgm:prSet presAssocID="{8ECC6614-CBAA-4D99-9062-3665A7FCD2D8}" presName="imageRepeatNode" presStyleLbl="fgImgPlace1" presStyleIdx="0" presStyleCnt="3" custLinFactNeighborX="-4193"/>
      <dgm:spPr/>
      <dgm:t>
        <a:bodyPr/>
        <a:lstStyle/>
        <a:p>
          <a:endParaRPr lang="es-CL"/>
        </a:p>
      </dgm:t>
    </dgm:pt>
    <dgm:pt modelId="{3792EE2A-FDB2-445D-BBE4-958F211F7E01}" type="pres">
      <dgm:prSet presAssocID="{27B7EAFB-82DA-4579-91EE-F804AAB7FE8E}" presName="parent_text_2" presStyleLbl="revTx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DD921B8-B7A4-42B7-944D-4121C3220507}" type="pres">
      <dgm:prSet presAssocID="{27B7EAFB-82DA-4579-91EE-F804AAB7FE8E}" presName="image_accent_2" presStyleCnt="0"/>
      <dgm:spPr/>
    </dgm:pt>
    <dgm:pt modelId="{278C3948-1E79-4D4D-BFC8-9E6F95B8803A}" type="pres">
      <dgm:prSet presAssocID="{27B7EAFB-82DA-4579-91EE-F804AAB7FE8E}" presName="imageAccentRepeatNode" presStyleLbl="alignNode1" presStyleIdx="2" presStyleCnt="6"/>
      <dgm:spPr/>
    </dgm:pt>
    <dgm:pt modelId="{DAAD85B4-1B70-4F73-B2BE-B002838F74EA}" type="pres">
      <dgm:prSet presAssocID="{FF00C18B-52C5-4CE8-B328-89421C200B42}" presName="image_2" presStyleCnt="0"/>
      <dgm:spPr/>
    </dgm:pt>
    <dgm:pt modelId="{C838AB19-CABB-4177-83F1-E4F165829B60}" type="pres">
      <dgm:prSet presAssocID="{FF00C18B-52C5-4CE8-B328-89421C200B42}" presName="imageRepeatNode" presStyleLbl="fgImgPlace1" presStyleIdx="1" presStyleCnt="3"/>
      <dgm:spPr/>
      <dgm:t>
        <a:bodyPr/>
        <a:lstStyle/>
        <a:p>
          <a:endParaRPr lang="es-CL"/>
        </a:p>
      </dgm:t>
    </dgm:pt>
    <dgm:pt modelId="{FF3BBC48-5F04-433E-AE43-51FD48F7D54B}" type="pres">
      <dgm:prSet presAssocID="{5041D499-149A-4BE9-A70F-0977B3B24DBC}" presName="image_accent_3" presStyleCnt="0"/>
      <dgm:spPr/>
    </dgm:pt>
    <dgm:pt modelId="{F46DCF38-1230-496C-BDE7-F1613CCA242D}" type="pres">
      <dgm:prSet presAssocID="{5041D499-149A-4BE9-A70F-0977B3B24DBC}" presName="imageAccentRepeatNode" presStyleLbl="alignNode1" presStyleIdx="3" presStyleCnt="6"/>
      <dgm:spPr/>
    </dgm:pt>
    <dgm:pt modelId="{D5AC9247-83F5-4ED7-A25E-42C25F0F65E7}" type="pres">
      <dgm:prSet presAssocID="{5041D499-149A-4BE9-A70F-0977B3B24DBC}" presName="parent_text_3" presStyleLbl="revTx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80F47B8-27AA-41C9-B89F-78B1ADCF7C98}" type="pres">
      <dgm:prSet presAssocID="{5041D499-149A-4BE9-A70F-0977B3B24DBC}" presName="accent_2" presStyleLbl="alignNode1" presStyleIdx="4" presStyleCnt="6"/>
      <dgm:spPr/>
    </dgm:pt>
    <dgm:pt modelId="{B12B4626-325E-429F-B467-4609D817E9EA}" type="pres">
      <dgm:prSet presAssocID="{5041D499-149A-4BE9-A70F-0977B3B24DBC}" presName="accent_3" presStyleLbl="alignNode1" presStyleIdx="5" presStyleCnt="6"/>
      <dgm:spPr/>
    </dgm:pt>
    <dgm:pt modelId="{622A7091-131C-4747-B148-E94D76F040AD}" type="pres">
      <dgm:prSet presAssocID="{1FA32EB2-3DF4-495F-BF65-8CDDD1310883}" presName="image_3" presStyleCnt="0"/>
      <dgm:spPr/>
    </dgm:pt>
    <dgm:pt modelId="{C2D51B04-BE14-4231-8E06-B129332D3761}" type="pres">
      <dgm:prSet presAssocID="{1FA32EB2-3DF4-495F-BF65-8CDDD1310883}" presName="imageRepeatNode" presStyleLbl="fgImgPlace1" presStyleIdx="2" presStyleCnt="3"/>
      <dgm:spPr/>
      <dgm:t>
        <a:bodyPr/>
        <a:lstStyle/>
        <a:p>
          <a:endParaRPr lang="es-CL"/>
        </a:p>
      </dgm:t>
    </dgm:pt>
  </dgm:ptLst>
  <dgm:cxnLst>
    <dgm:cxn modelId="{C25460CC-F093-4B27-9289-93EA363FAF6C}" type="presOf" srcId="{8ECC6614-CBAA-4D99-9062-3665A7FCD2D8}" destId="{86A3C704-AFB5-4891-8D71-64874A15E21D}" srcOrd="0" destOrd="0" presId="urn:microsoft.com/office/officeart/2008/layout/BubblePictureList"/>
    <dgm:cxn modelId="{BAC728AA-E5A0-4BA4-BB34-09D46877D78F}" type="presOf" srcId="{65C46DCC-8BE0-48BB-906B-AF80B12E8693}" destId="{BC8EB96D-AA14-43D2-BE27-5EF4171A68EE}" srcOrd="0" destOrd="0" presId="urn:microsoft.com/office/officeart/2008/layout/BubblePictureList"/>
    <dgm:cxn modelId="{49809E59-091F-4321-9BE5-449A6D244585}" srcId="{65C46DCC-8BE0-48BB-906B-AF80B12E8693}" destId="{27B7EAFB-82DA-4579-91EE-F804AAB7FE8E}" srcOrd="1" destOrd="0" parTransId="{2AD1173C-A8DF-4E34-9B9B-A0B06B57E824}" sibTransId="{FF00C18B-52C5-4CE8-B328-89421C200B42}"/>
    <dgm:cxn modelId="{E9266E05-EA53-4D19-8231-53BC1B851F81}" type="presOf" srcId="{FF00C18B-52C5-4CE8-B328-89421C200B42}" destId="{C838AB19-CABB-4177-83F1-E4F165829B60}" srcOrd="0" destOrd="0" presId="urn:microsoft.com/office/officeart/2008/layout/BubblePictureList"/>
    <dgm:cxn modelId="{CDBA17EB-B8CF-43C1-ADD2-31F7046DBCAF}" srcId="{65C46DCC-8BE0-48BB-906B-AF80B12E8693}" destId="{2F0332E1-94BA-4E69-83CB-3A9EB720BCC1}" srcOrd="0" destOrd="0" parTransId="{CA16EB24-815C-4B70-9950-4A179F0B54B6}" sibTransId="{8ECC6614-CBAA-4D99-9062-3665A7FCD2D8}"/>
    <dgm:cxn modelId="{2B05876F-24CC-46F4-94AB-F3C9B39D4B8E}" srcId="{65C46DCC-8BE0-48BB-906B-AF80B12E8693}" destId="{5041D499-149A-4BE9-A70F-0977B3B24DBC}" srcOrd="2" destOrd="0" parTransId="{8D2CC84C-2877-4601-B26E-9ED7BFF310AE}" sibTransId="{1FA32EB2-3DF4-495F-BF65-8CDDD1310883}"/>
    <dgm:cxn modelId="{A4B30F3F-68FE-4C9D-9CC4-D531977788FD}" type="presOf" srcId="{27B7EAFB-82DA-4579-91EE-F804AAB7FE8E}" destId="{3792EE2A-FDB2-445D-BBE4-958F211F7E01}" srcOrd="0" destOrd="0" presId="urn:microsoft.com/office/officeart/2008/layout/BubblePictureList"/>
    <dgm:cxn modelId="{B0EBDFE0-DA56-4E09-AC27-B7FF767EE12C}" type="presOf" srcId="{2F0332E1-94BA-4E69-83CB-3A9EB720BCC1}" destId="{E5A4A6AD-CCC7-4923-AC64-6EDDF00D2DB6}" srcOrd="0" destOrd="0" presId="urn:microsoft.com/office/officeart/2008/layout/BubblePictureList"/>
    <dgm:cxn modelId="{28045B0B-44F0-4248-9D01-F1297E16C255}" type="presOf" srcId="{5041D499-149A-4BE9-A70F-0977B3B24DBC}" destId="{D5AC9247-83F5-4ED7-A25E-42C25F0F65E7}" srcOrd="0" destOrd="0" presId="urn:microsoft.com/office/officeart/2008/layout/BubblePictureList"/>
    <dgm:cxn modelId="{498A4C0A-5F21-48BA-B5E5-1930116044A9}" type="presOf" srcId="{1FA32EB2-3DF4-495F-BF65-8CDDD1310883}" destId="{C2D51B04-BE14-4231-8E06-B129332D3761}" srcOrd="0" destOrd="0" presId="urn:microsoft.com/office/officeart/2008/layout/BubblePictureList"/>
    <dgm:cxn modelId="{02A229E9-3581-4F6F-B952-FFBF1420599F}" type="presParOf" srcId="{BC8EB96D-AA14-43D2-BE27-5EF4171A68EE}" destId="{E5A4A6AD-CCC7-4923-AC64-6EDDF00D2DB6}" srcOrd="0" destOrd="0" presId="urn:microsoft.com/office/officeart/2008/layout/BubblePictureList"/>
    <dgm:cxn modelId="{15A0D477-890F-491C-A7B7-CD60AD43C39E}" type="presParOf" srcId="{BC8EB96D-AA14-43D2-BE27-5EF4171A68EE}" destId="{01DE8EF9-19D8-400B-BA60-5E5CE0CBDA3E}" srcOrd="1" destOrd="0" presId="urn:microsoft.com/office/officeart/2008/layout/BubblePictureList"/>
    <dgm:cxn modelId="{959C6639-15A3-4180-ACE0-077CA53199EF}" type="presParOf" srcId="{01DE8EF9-19D8-400B-BA60-5E5CE0CBDA3E}" destId="{737EE731-F88F-40F2-94E6-FF2CF11C53C3}" srcOrd="0" destOrd="0" presId="urn:microsoft.com/office/officeart/2008/layout/BubblePictureList"/>
    <dgm:cxn modelId="{112BA8B9-A249-474A-8261-A66A09B462AB}" type="presParOf" srcId="{BC8EB96D-AA14-43D2-BE27-5EF4171A68EE}" destId="{3701281C-30AC-4E3B-AFFA-4B29218DA088}" srcOrd="2" destOrd="0" presId="urn:microsoft.com/office/officeart/2008/layout/BubblePictureList"/>
    <dgm:cxn modelId="{2033380D-6D54-4975-99A5-870BC9157FA1}" type="presParOf" srcId="{BC8EB96D-AA14-43D2-BE27-5EF4171A68EE}" destId="{1D6C24E6-F669-44DE-8424-4248FE2E3D0B}" srcOrd="3" destOrd="0" presId="urn:microsoft.com/office/officeart/2008/layout/BubblePictureList"/>
    <dgm:cxn modelId="{5E709132-B1C0-40EF-8833-71B6471930F8}" type="presParOf" srcId="{1D6C24E6-F669-44DE-8424-4248FE2E3D0B}" destId="{86A3C704-AFB5-4891-8D71-64874A15E21D}" srcOrd="0" destOrd="0" presId="urn:microsoft.com/office/officeart/2008/layout/BubblePictureList"/>
    <dgm:cxn modelId="{FD614B8A-CB00-43CA-8FD7-7EB20D471346}" type="presParOf" srcId="{BC8EB96D-AA14-43D2-BE27-5EF4171A68EE}" destId="{3792EE2A-FDB2-445D-BBE4-958F211F7E01}" srcOrd="4" destOrd="0" presId="urn:microsoft.com/office/officeart/2008/layout/BubblePictureList"/>
    <dgm:cxn modelId="{100511A1-44CD-4714-88DA-07F07DE9B454}" type="presParOf" srcId="{BC8EB96D-AA14-43D2-BE27-5EF4171A68EE}" destId="{8DD921B8-B7A4-42B7-944D-4121C3220507}" srcOrd="5" destOrd="0" presId="urn:microsoft.com/office/officeart/2008/layout/BubblePictureList"/>
    <dgm:cxn modelId="{0F023064-D9E9-4BF5-B94D-25FFD729112A}" type="presParOf" srcId="{8DD921B8-B7A4-42B7-944D-4121C3220507}" destId="{278C3948-1E79-4D4D-BFC8-9E6F95B8803A}" srcOrd="0" destOrd="0" presId="urn:microsoft.com/office/officeart/2008/layout/BubblePictureList"/>
    <dgm:cxn modelId="{F6CA6FE9-14A7-4A4D-80E3-4D36B063C402}" type="presParOf" srcId="{BC8EB96D-AA14-43D2-BE27-5EF4171A68EE}" destId="{DAAD85B4-1B70-4F73-B2BE-B002838F74EA}" srcOrd="6" destOrd="0" presId="urn:microsoft.com/office/officeart/2008/layout/BubblePictureList"/>
    <dgm:cxn modelId="{9FD58ABA-B6E9-4F55-866C-042DEB50BDEE}" type="presParOf" srcId="{DAAD85B4-1B70-4F73-B2BE-B002838F74EA}" destId="{C838AB19-CABB-4177-83F1-E4F165829B60}" srcOrd="0" destOrd="0" presId="urn:microsoft.com/office/officeart/2008/layout/BubblePictureList"/>
    <dgm:cxn modelId="{CD37AAFB-A3B3-421E-ADAD-AE19A71F854B}" type="presParOf" srcId="{BC8EB96D-AA14-43D2-BE27-5EF4171A68EE}" destId="{FF3BBC48-5F04-433E-AE43-51FD48F7D54B}" srcOrd="7" destOrd="0" presId="urn:microsoft.com/office/officeart/2008/layout/BubblePictureList"/>
    <dgm:cxn modelId="{D8FB333D-46DF-4290-B43A-700485E23413}" type="presParOf" srcId="{FF3BBC48-5F04-433E-AE43-51FD48F7D54B}" destId="{F46DCF38-1230-496C-BDE7-F1613CCA242D}" srcOrd="0" destOrd="0" presId="urn:microsoft.com/office/officeart/2008/layout/BubblePictureList"/>
    <dgm:cxn modelId="{AAE9A900-DF81-42E5-AFB2-2641F7127FF1}" type="presParOf" srcId="{BC8EB96D-AA14-43D2-BE27-5EF4171A68EE}" destId="{D5AC9247-83F5-4ED7-A25E-42C25F0F65E7}" srcOrd="8" destOrd="0" presId="urn:microsoft.com/office/officeart/2008/layout/BubblePictureList"/>
    <dgm:cxn modelId="{29A46F66-6C29-4DCE-BDF9-058F3EF3D893}" type="presParOf" srcId="{BC8EB96D-AA14-43D2-BE27-5EF4171A68EE}" destId="{380F47B8-27AA-41C9-B89F-78B1ADCF7C98}" srcOrd="9" destOrd="0" presId="urn:microsoft.com/office/officeart/2008/layout/BubblePictureList"/>
    <dgm:cxn modelId="{2EFB1321-534C-44F9-A9D6-B9817E783150}" type="presParOf" srcId="{BC8EB96D-AA14-43D2-BE27-5EF4171A68EE}" destId="{B12B4626-325E-429F-B467-4609D817E9EA}" srcOrd="10" destOrd="0" presId="urn:microsoft.com/office/officeart/2008/layout/BubblePictureList"/>
    <dgm:cxn modelId="{A95DBEF3-8D79-4708-B85F-C6EA4DA2F118}" type="presParOf" srcId="{BC8EB96D-AA14-43D2-BE27-5EF4171A68EE}" destId="{622A7091-131C-4747-B148-E94D76F040AD}" srcOrd="11" destOrd="0" presId="urn:microsoft.com/office/officeart/2008/layout/BubblePictureList"/>
    <dgm:cxn modelId="{177B5DB1-50C4-4FC0-B3E5-9FF6B84C7CF4}" type="presParOf" srcId="{622A7091-131C-4747-B148-E94D76F040AD}" destId="{C2D51B04-BE14-4231-8E06-B129332D3761}" srcOrd="0" destOrd="0" presId="urn:microsoft.com/office/officeart/2008/layout/BubblePictur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dirty="0" smtClean="0"/>
            <a:t>personal-</a:t>
          </a:r>
          <a:r>
            <a:rPr lang="es-CL" dirty="0" err="1" smtClean="0"/>
            <a:t>trainer</a:t>
          </a:r>
          <a:endParaRPr lang="es-CL" dirty="0"/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5BC9D0A4-8D8B-472A-A6E6-C523010CF89E}">
      <dgm:prSet phldrT="[Texto]"/>
      <dgm:spPr/>
      <dgm:t>
        <a:bodyPr/>
        <a:lstStyle/>
        <a:p>
          <a:r>
            <a:rPr lang="es-CL" dirty="0" smtClean="0"/>
            <a:t>mi-pt</a:t>
          </a:r>
          <a:endParaRPr lang="es-CL" dirty="0"/>
        </a:p>
      </dgm:t>
    </dgm:pt>
    <dgm:pt modelId="{190E80D2-B564-4693-9CCA-5BA375E99A5F}" type="parTrans" cxnId="{7D5BC27E-98AC-4C19-A459-2F5F88912E53}">
      <dgm:prSet/>
      <dgm:spPr/>
      <dgm:t>
        <a:bodyPr/>
        <a:lstStyle/>
        <a:p>
          <a:endParaRPr lang="es-CL"/>
        </a:p>
      </dgm:t>
    </dgm:pt>
    <dgm:pt modelId="{83354806-C727-4A28-B5D5-E50BFF99DB28}" type="sibTrans" cxnId="{7D5BC27E-98AC-4C19-A459-2F5F88912E53}">
      <dgm:prSet/>
      <dgm:spPr/>
      <dgm:t>
        <a:bodyPr/>
        <a:lstStyle/>
        <a:p>
          <a:endParaRPr lang="es-CL"/>
        </a:p>
      </dgm:t>
    </dgm:pt>
    <dgm:pt modelId="{73866DD0-09BA-4663-AF2F-E370FB1C3B4F}">
      <dgm:prSet phldrT="[Texto]"/>
      <dgm:spPr/>
      <dgm:t>
        <a:bodyPr/>
        <a:lstStyle/>
        <a:p>
          <a:r>
            <a:rPr lang="es-CL" dirty="0" smtClean="0"/>
            <a:t>personal-</a:t>
          </a:r>
          <a:r>
            <a:rPr lang="es-CL" dirty="0" err="1" smtClean="0"/>
            <a:t>fitness</a:t>
          </a:r>
          <a:endParaRPr lang="es-CL" dirty="0"/>
        </a:p>
      </dgm:t>
    </dgm:pt>
    <dgm:pt modelId="{3DB40068-E189-4A0B-8363-CD2E3E82036A}" type="parTrans" cxnId="{79ED5CF3-DC6E-4BBC-BD1A-BEF605681665}">
      <dgm:prSet/>
      <dgm:spPr/>
      <dgm:t>
        <a:bodyPr/>
        <a:lstStyle/>
        <a:p>
          <a:endParaRPr lang="es-CL"/>
        </a:p>
      </dgm:t>
    </dgm:pt>
    <dgm:pt modelId="{216016B1-6C7D-4646-9066-837E6B8A84DB}" type="sibTrans" cxnId="{79ED5CF3-DC6E-4BBC-BD1A-BEF605681665}">
      <dgm:prSet/>
      <dgm:spPr/>
      <dgm:t>
        <a:bodyPr/>
        <a:lstStyle/>
        <a:p>
          <a:endParaRPr lang="es-CL"/>
        </a:p>
      </dgm:t>
    </dgm:pt>
    <dgm:pt modelId="{60F42C67-4F4F-43DA-8C35-BEC6491E72F2}">
      <dgm:prSet phldrT="[Texto]"/>
      <dgm:spPr/>
      <dgm:t>
        <a:bodyPr/>
        <a:lstStyle/>
        <a:p>
          <a:r>
            <a:rPr lang="es-CL" dirty="0" err="1" smtClean="0"/>
            <a:t>fitpass</a:t>
          </a:r>
          <a:endParaRPr lang="es-CL" dirty="0"/>
        </a:p>
      </dgm:t>
    </dgm:pt>
    <dgm:pt modelId="{D8F995B3-42E6-4BB5-943B-9F819337EC9A}" type="parTrans" cxnId="{8F2826B0-734C-4291-82D4-A9C7C6688F67}">
      <dgm:prSet/>
      <dgm:spPr/>
      <dgm:t>
        <a:bodyPr/>
        <a:lstStyle/>
        <a:p>
          <a:endParaRPr lang="es-CL"/>
        </a:p>
      </dgm:t>
    </dgm:pt>
    <dgm:pt modelId="{7307578A-F303-4F83-B6DF-A50E20DBFC2F}" type="sibTrans" cxnId="{8F2826B0-734C-4291-82D4-A9C7C6688F67}">
      <dgm:prSet/>
      <dgm:spPr/>
      <dgm:t>
        <a:bodyPr/>
        <a:lstStyle/>
        <a:p>
          <a:endParaRPr lang="es-CL"/>
        </a:p>
      </dgm:t>
    </dgm:pt>
    <dgm:pt modelId="{F96211DA-5E21-4D5A-BDA3-A22653DB2150}">
      <dgm:prSet phldrT="[Texto]"/>
      <dgm:spPr/>
      <dgm:t>
        <a:bodyPr/>
        <a:lstStyle/>
        <a:p>
          <a:r>
            <a:rPr lang="es-CL" dirty="0" err="1" smtClean="0"/>
            <a:t>sportscience</a:t>
          </a:r>
          <a:endParaRPr lang="es-CL" dirty="0"/>
        </a:p>
      </dgm:t>
    </dgm:pt>
    <dgm:pt modelId="{5B32A630-9D35-450D-88BA-CA9D20341FF6}" type="parTrans" cxnId="{05AF02E1-D967-499F-ABFD-AE1D14837E83}">
      <dgm:prSet/>
      <dgm:spPr/>
      <dgm:t>
        <a:bodyPr/>
        <a:lstStyle/>
        <a:p>
          <a:endParaRPr lang="es-CL"/>
        </a:p>
      </dgm:t>
    </dgm:pt>
    <dgm:pt modelId="{CF10ECAC-42B1-4A1C-88D1-A002073E740C}" type="sibTrans" cxnId="{05AF02E1-D967-499F-ABFD-AE1D14837E83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5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A97E5B20-F741-406C-A0F6-9164EC0C4B40}" type="pres">
      <dgm:prSet presAssocID="{5BC9D0A4-8D8B-472A-A6E6-C523010CF89E}" presName="parentLin" presStyleCnt="0"/>
      <dgm:spPr/>
    </dgm:pt>
    <dgm:pt modelId="{E7B50EFA-1E4B-4675-90F3-F7DAD2E10231}" type="pres">
      <dgm:prSet presAssocID="{5BC9D0A4-8D8B-472A-A6E6-C523010CF89E}" presName="parentLeftMargin" presStyleLbl="node1" presStyleIdx="0" presStyleCnt="5"/>
      <dgm:spPr/>
      <dgm:t>
        <a:bodyPr/>
        <a:lstStyle/>
        <a:p>
          <a:endParaRPr lang="es-CL"/>
        </a:p>
      </dgm:t>
    </dgm:pt>
    <dgm:pt modelId="{F87E1F9C-01E1-498D-86E6-062E18D5D158}" type="pres">
      <dgm:prSet presAssocID="{5BC9D0A4-8D8B-472A-A6E6-C523010CF89E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154B3E9-E1EA-4D20-982B-1FDE86228C2F}" type="pres">
      <dgm:prSet presAssocID="{5BC9D0A4-8D8B-472A-A6E6-C523010CF89E}" presName="negativeSpace" presStyleCnt="0"/>
      <dgm:spPr/>
    </dgm:pt>
    <dgm:pt modelId="{CA802A51-A28A-42B1-90F2-0C84AAFB6F7F}" type="pres">
      <dgm:prSet presAssocID="{5BC9D0A4-8D8B-472A-A6E6-C523010CF89E}" presName="childText" presStyleLbl="conFgAcc1" presStyleIdx="1" presStyleCnt="5">
        <dgm:presLayoutVars>
          <dgm:bulletEnabled val="1"/>
        </dgm:presLayoutVars>
      </dgm:prSet>
      <dgm:spPr/>
    </dgm:pt>
    <dgm:pt modelId="{8EB8451B-D1B3-4133-99A8-298D68DFBB24}" type="pres">
      <dgm:prSet presAssocID="{83354806-C727-4A28-B5D5-E50BFF99DB28}" presName="spaceBetweenRectangles" presStyleCnt="0"/>
      <dgm:spPr/>
    </dgm:pt>
    <dgm:pt modelId="{E4D46A98-E7C5-4130-BF82-CD3D6CBBA348}" type="pres">
      <dgm:prSet presAssocID="{73866DD0-09BA-4663-AF2F-E370FB1C3B4F}" presName="parentLin" presStyleCnt="0"/>
      <dgm:spPr/>
    </dgm:pt>
    <dgm:pt modelId="{E0FA6C80-C394-49E0-906B-167A13DAE38C}" type="pres">
      <dgm:prSet presAssocID="{73866DD0-09BA-4663-AF2F-E370FB1C3B4F}" presName="parentLeftMargin" presStyleLbl="node1" presStyleIdx="1" presStyleCnt="5"/>
      <dgm:spPr/>
      <dgm:t>
        <a:bodyPr/>
        <a:lstStyle/>
        <a:p>
          <a:endParaRPr lang="es-CL"/>
        </a:p>
      </dgm:t>
    </dgm:pt>
    <dgm:pt modelId="{D9E4108F-3250-43B8-B83B-A6D8765152B8}" type="pres">
      <dgm:prSet presAssocID="{73866DD0-09BA-4663-AF2F-E370FB1C3B4F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74547B-710B-4647-92D9-C4C8D1A9D8D3}" type="pres">
      <dgm:prSet presAssocID="{73866DD0-09BA-4663-AF2F-E370FB1C3B4F}" presName="negativeSpace" presStyleCnt="0"/>
      <dgm:spPr/>
    </dgm:pt>
    <dgm:pt modelId="{1396A828-8C3A-4557-A884-3B218840818B}" type="pres">
      <dgm:prSet presAssocID="{73866DD0-09BA-4663-AF2F-E370FB1C3B4F}" presName="childText" presStyleLbl="conFgAcc1" presStyleIdx="2" presStyleCnt="5">
        <dgm:presLayoutVars>
          <dgm:bulletEnabled val="1"/>
        </dgm:presLayoutVars>
      </dgm:prSet>
      <dgm:spPr/>
    </dgm:pt>
    <dgm:pt modelId="{63189378-2440-4A36-B397-DAC20ADE0BB1}" type="pres">
      <dgm:prSet presAssocID="{216016B1-6C7D-4646-9066-837E6B8A84DB}" presName="spaceBetweenRectangles" presStyleCnt="0"/>
      <dgm:spPr/>
    </dgm:pt>
    <dgm:pt modelId="{C107E9A4-F4B9-4872-BB7C-3F416AB43635}" type="pres">
      <dgm:prSet presAssocID="{F96211DA-5E21-4D5A-BDA3-A22653DB2150}" presName="parentLin" presStyleCnt="0"/>
      <dgm:spPr/>
    </dgm:pt>
    <dgm:pt modelId="{68889399-5204-4A48-9251-8C4579C893A8}" type="pres">
      <dgm:prSet presAssocID="{F96211DA-5E21-4D5A-BDA3-A22653DB2150}" presName="parentLeftMargin" presStyleLbl="node1" presStyleIdx="2" presStyleCnt="5"/>
      <dgm:spPr/>
      <dgm:t>
        <a:bodyPr/>
        <a:lstStyle/>
        <a:p>
          <a:endParaRPr lang="es-CL"/>
        </a:p>
      </dgm:t>
    </dgm:pt>
    <dgm:pt modelId="{482E0A70-E563-4CF1-B05D-C840BE860BBF}" type="pres">
      <dgm:prSet presAssocID="{F96211DA-5E21-4D5A-BDA3-A22653DB2150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D67C1D-B95D-468B-8A8B-7F5A1E115C05}" type="pres">
      <dgm:prSet presAssocID="{F96211DA-5E21-4D5A-BDA3-A22653DB2150}" presName="negativeSpace" presStyleCnt="0"/>
      <dgm:spPr/>
    </dgm:pt>
    <dgm:pt modelId="{6E094DA3-D8D8-48B9-BD0A-42AEB6C2CFD0}" type="pres">
      <dgm:prSet presAssocID="{F96211DA-5E21-4D5A-BDA3-A22653DB2150}" presName="childText" presStyleLbl="conFgAcc1" presStyleIdx="3" presStyleCnt="5">
        <dgm:presLayoutVars>
          <dgm:bulletEnabled val="1"/>
        </dgm:presLayoutVars>
      </dgm:prSet>
      <dgm:spPr/>
    </dgm:pt>
    <dgm:pt modelId="{CFE1A651-1BB5-40C9-996C-F289597E5124}" type="pres">
      <dgm:prSet presAssocID="{CF10ECAC-42B1-4A1C-88D1-A002073E740C}" presName="spaceBetweenRectangles" presStyleCnt="0"/>
      <dgm:spPr/>
    </dgm:pt>
    <dgm:pt modelId="{99E371C3-AF54-49EC-AC4A-75CBA2CCAC0F}" type="pres">
      <dgm:prSet presAssocID="{60F42C67-4F4F-43DA-8C35-BEC6491E72F2}" presName="parentLin" presStyleCnt="0"/>
      <dgm:spPr/>
    </dgm:pt>
    <dgm:pt modelId="{8503B482-9428-43B8-B3E1-25FF529F8D1E}" type="pres">
      <dgm:prSet presAssocID="{60F42C67-4F4F-43DA-8C35-BEC6491E72F2}" presName="parentLeftMargin" presStyleLbl="node1" presStyleIdx="3" presStyleCnt="5"/>
      <dgm:spPr/>
      <dgm:t>
        <a:bodyPr/>
        <a:lstStyle/>
        <a:p>
          <a:endParaRPr lang="es-CL"/>
        </a:p>
      </dgm:t>
    </dgm:pt>
    <dgm:pt modelId="{8D83C853-289F-428E-9C77-848DA5448B6E}" type="pres">
      <dgm:prSet presAssocID="{60F42C67-4F4F-43DA-8C35-BEC6491E72F2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33A12B-78DF-44D4-A197-C8E08D62C5BC}" type="pres">
      <dgm:prSet presAssocID="{60F42C67-4F4F-43DA-8C35-BEC6491E72F2}" presName="negativeSpace" presStyleCnt="0"/>
      <dgm:spPr/>
    </dgm:pt>
    <dgm:pt modelId="{68BB670B-D11B-47A2-8AD8-685072C95411}" type="pres">
      <dgm:prSet presAssocID="{60F42C67-4F4F-43DA-8C35-BEC6491E72F2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8F2826B0-734C-4291-82D4-A9C7C6688F67}" srcId="{139CB353-04F8-4087-925C-343345B5E99C}" destId="{60F42C67-4F4F-43DA-8C35-BEC6491E72F2}" srcOrd="4" destOrd="0" parTransId="{D8F995B3-42E6-4BB5-943B-9F819337EC9A}" sibTransId="{7307578A-F303-4F83-B6DF-A50E20DBFC2F}"/>
    <dgm:cxn modelId="{79ED5CF3-DC6E-4BBC-BD1A-BEF605681665}" srcId="{139CB353-04F8-4087-925C-343345B5E99C}" destId="{73866DD0-09BA-4663-AF2F-E370FB1C3B4F}" srcOrd="2" destOrd="0" parTransId="{3DB40068-E189-4A0B-8363-CD2E3E82036A}" sibTransId="{216016B1-6C7D-4646-9066-837E6B8A84DB}"/>
    <dgm:cxn modelId="{2BB1B1E9-0D25-421E-B216-CE4BF76BCEA4}" type="presOf" srcId="{73866DD0-09BA-4663-AF2F-E370FB1C3B4F}" destId="{D9E4108F-3250-43B8-B83B-A6D8765152B8}" srcOrd="1" destOrd="0" presId="urn:microsoft.com/office/officeart/2005/8/layout/list1"/>
    <dgm:cxn modelId="{1EC7D4CE-1C05-4244-A9AA-951BB3E9BF60}" type="presOf" srcId="{139CB353-04F8-4087-925C-343345B5E99C}" destId="{AEE30395-C930-4E98-91D6-286C1DBD7882}" srcOrd="0" destOrd="0" presId="urn:microsoft.com/office/officeart/2005/8/layout/list1"/>
    <dgm:cxn modelId="{7D5BC27E-98AC-4C19-A459-2F5F88912E53}" srcId="{139CB353-04F8-4087-925C-343345B5E99C}" destId="{5BC9D0A4-8D8B-472A-A6E6-C523010CF89E}" srcOrd="1" destOrd="0" parTransId="{190E80D2-B564-4693-9CCA-5BA375E99A5F}" sibTransId="{83354806-C727-4A28-B5D5-E50BFF99DB28}"/>
    <dgm:cxn modelId="{48588206-CB33-4B15-BF47-F371635E2780}" type="presOf" srcId="{73866DD0-09BA-4663-AF2F-E370FB1C3B4F}" destId="{E0FA6C80-C394-49E0-906B-167A13DAE38C}" srcOrd="0" destOrd="0" presId="urn:microsoft.com/office/officeart/2005/8/layout/list1"/>
    <dgm:cxn modelId="{73A01FD0-FB9A-48C8-A6F0-BA1C81F71A02}" type="presOf" srcId="{F96211DA-5E21-4D5A-BDA3-A22653DB2150}" destId="{482E0A70-E563-4CF1-B05D-C840BE860BBF}" srcOrd="1" destOrd="0" presId="urn:microsoft.com/office/officeart/2005/8/layout/list1"/>
    <dgm:cxn modelId="{9112EFF8-F04E-49FD-93D6-61B037CC448B}" type="presOf" srcId="{7C427E42-BCB0-4FC8-A02C-360DE12794CC}" destId="{CECC55A8-373E-4453-B230-69850606AEB3}" srcOrd="0" destOrd="0" presId="urn:microsoft.com/office/officeart/2005/8/layout/list1"/>
    <dgm:cxn modelId="{27DDD442-13DC-497E-B99A-C60C2691E78F}" type="presOf" srcId="{5BC9D0A4-8D8B-472A-A6E6-C523010CF89E}" destId="{E7B50EFA-1E4B-4675-90F3-F7DAD2E10231}" srcOrd="0" destOrd="0" presId="urn:microsoft.com/office/officeart/2005/8/layout/list1"/>
    <dgm:cxn modelId="{F38BCEAD-0238-4E0B-B3EC-BD84FB39C825}" type="presOf" srcId="{60F42C67-4F4F-43DA-8C35-BEC6491E72F2}" destId="{8503B482-9428-43B8-B3E1-25FF529F8D1E}" srcOrd="0" destOrd="0" presId="urn:microsoft.com/office/officeart/2005/8/layout/list1"/>
    <dgm:cxn modelId="{DE6AB865-FC4B-4C5C-A1E0-C386B46DD8ED}" type="presOf" srcId="{F96211DA-5E21-4D5A-BDA3-A22653DB2150}" destId="{68889399-5204-4A48-9251-8C4579C893A8}" srcOrd="0" destOrd="0" presId="urn:microsoft.com/office/officeart/2005/8/layout/list1"/>
    <dgm:cxn modelId="{3688C1DA-E5F3-4945-A322-F65615158BFB}" type="presOf" srcId="{60F42C67-4F4F-43DA-8C35-BEC6491E72F2}" destId="{8D83C853-289F-428E-9C77-848DA5448B6E}" srcOrd="1" destOrd="0" presId="urn:microsoft.com/office/officeart/2005/8/layout/list1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05AF02E1-D967-499F-ABFD-AE1D14837E83}" srcId="{139CB353-04F8-4087-925C-343345B5E99C}" destId="{F96211DA-5E21-4D5A-BDA3-A22653DB2150}" srcOrd="3" destOrd="0" parTransId="{5B32A630-9D35-450D-88BA-CA9D20341FF6}" sibTransId="{CF10ECAC-42B1-4A1C-88D1-A002073E740C}"/>
    <dgm:cxn modelId="{8BB47CBC-B0CD-44C6-84A5-804B7181B9A9}" type="presOf" srcId="{7C427E42-BCB0-4FC8-A02C-360DE12794CC}" destId="{CC4990A2-918B-43B4-AA5B-CAD56E6CBA3A}" srcOrd="1" destOrd="0" presId="urn:microsoft.com/office/officeart/2005/8/layout/list1"/>
    <dgm:cxn modelId="{C7605279-9678-41A0-96AD-B5427BCE5E03}" type="presOf" srcId="{5BC9D0A4-8D8B-472A-A6E6-C523010CF89E}" destId="{F87E1F9C-01E1-498D-86E6-062E18D5D158}" srcOrd="1" destOrd="0" presId="urn:microsoft.com/office/officeart/2005/8/layout/list1"/>
    <dgm:cxn modelId="{9070EDB3-5718-48C3-BB79-7A4990C66211}" type="presParOf" srcId="{AEE30395-C930-4E98-91D6-286C1DBD7882}" destId="{1A3677A0-88EB-459D-9636-8AE52A766CF3}" srcOrd="0" destOrd="0" presId="urn:microsoft.com/office/officeart/2005/8/layout/list1"/>
    <dgm:cxn modelId="{6EC79B31-52E3-4D81-8A69-3412FD88683E}" type="presParOf" srcId="{1A3677A0-88EB-459D-9636-8AE52A766CF3}" destId="{CECC55A8-373E-4453-B230-69850606AEB3}" srcOrd="0" destOrd="0" presId="urn:microsoft.com/office/officeart/2005/8/layout/list1"/>
    <dgm:cxn modelId="{C9497E75-8108-4D3B-B646-0A719F479819}" type="presParOf" srcId="{1A3677A0-88EB-459D-9636-8AE52A766CF3}" destId="{CC4990A2-918B-43B4-AA5B-CAD56E6CBA3A}" srcOrd="1" destOrd="0" presId="urn:microsoft.com/office/officeart/2005/8/layout/list1"/>
    <dgm:cxn modelId="{94EFF11C-A464-4311-B57B-4E44D01E8941}" type="presParOf" srcId="{AEE30395-C930-4E98-91D6-286C1DBD7882}" destId="{4888A44D-F882-4D45-9AB8-44F0E2B62174}" srcOrd="1" destOrd="0" presId="urn:microsoft.com/office/officeart/2005/8/layout/list1"/>
    <dgm:cxn modelId="{AD25FE8E-7E9A-4FDC-96A7-CF81379B5C55}" type="presParOf" srcId="{AEE30395-C930-4E98-91D6-286C1DBD7882}" destId="{32F6A550-D483-4A08-8013-67FD45DFCB56}" srcOrd="2" destOrd="0" presId="urn:microsoft.com/office/officeart/2005/8/layout/list1"/>
    <dgm:cxn modelId="{30F3F054-9C84-4632-A20F-BDDAE5891CC3}" type="presParOf" srcId="{AEE30395-C930-4E98-91D6-286C1DBD7882}" destId="{2A82C146-A9D5-4D64-B944-808AF838A824}" srcOrd="3" destOrd="0" presId="urn:microsoft.com/office/officeart/2005/8/layout/list1"/>
    <dgm:cxn modelId="{B5D660A6-ABB1-45AC-A4A3-FE4B18967D89}" type="presParOf" srcId="{AEE30395-C930-4E98-91D6-286C1DBD7882}" destId="{A97E5B20-F741-406C-A0F6-9164EC0C4B40}" srcOrd="4" destOrd="0" presId="urn:microsoft.com/office/officeart/2005/8/layout/list1"/>
    <dgm:cxn modelId="{65894EE9-5458-4926-B12A-37243900891A}" type="presParOf" srcId="{A97E5B20-F741-406C-A0F6-9164EC0C4B40}" destId="{E7B50EFA-1E4B-4675-90F3-F7DAD2E10231}" srcOrd="0" destOrd="0" presId="urn:microsoft.com/office/officeart/2005/8/layout/list1"/>
    <dgm:cxn modelId="{7196E8A1-776E-43B2-9D66-CDD3DF9573AC}" type="presParOf" srcId="{A97E5B20-F741-406C-A0F6-9164EC0C4B40}" destId="{F87E1F9C-01E1-498D-86E6-062E18D5D158}" srcOrd="1" destOrd="0" presId="urn:microsoft.com/office/officeart/2005/8/layout/list1"/>
    <dgm:cxn modelId="{E2F93315-2BFD-4491-9A07-358091B8C64E}" type="presParOf" srcId="{AEE30395-C930-4E98-91D6-286C1DBD7882}" destId="{F154B3E9-E1EA-4D20-982B-1FDE86228C2F}" srcOrd="5" destOrd="0" presId="urn:microsoft.com/office/officeart/2005/8/layout/list1"/>
    <dgm:cxn modelId="{52636831-C212-47B9-972D-B2A6D2032D2A}" type="presParOf" srcId="{AEE30395-C930-4E98-91D6-286C1DBD7882}" destId="{CA802A51-A28A-42B1-90F2-0C84AAFB6F7F}" srcOrd="6" destOrd="0" presId="urn:microsoft.com/office/officeart/2005/8/layout/list1"/>
    <dgm:cxn modelId="{B5400AEE-D83E-4B0E-A54C-5B9EC8D5DD2E}" type="presParOf" srcId="{AEE30395-C930-4E98-91D6-286C1DBD7882}" destId="{8EB8451B-D1B3-4133-99A8-298D68DFBB24}" srcOrd="7" destOrd="0" presId="urn:microsoft.com/office/officeart/2005/8/layout/list1"/>
    <dgm:cxn modelId="{0BE4D873-8A31-4567-A5FF-390402E3325E}" type="presParOf" srcId="{AEE30395-C930-4E98-91D6-286C1DBD7882}" destId="{E4D46A98-E7C5-4130-BF82-CD3D6CBBA348}" srcOrd="8" destOrd="0" presId="urn:microsoft.com/office/officeart/2005/8/layout/list1"/>
    <dgm:cxn modelId="{C37AC32D-4DCF-4F8A-A5ED-1C0DD3C5E3AF}" type="presParOf" srcId="{E4D46A98-E7C5-4130-BF82-CD3D6CBBA348}" destId="{E0FA6C80-C394-49E0-906B-167A13DAE38C}" srcOrd="0" destOrd="0" presId="urn:microsoft.com/office/officeart/2005/8/layout/list1"/>
    <dgm:cxn modelId="{0C929DBF-17ED-4A28-901F-2C8E234AE00F}" type="presParOf" srcId="{E4D46A98-E7C5-4130-BF82-CD3D6CBBA348}" destId="{D9E4108F-3250-43B8-B83B-A6D8765152B8}" srcOrd="1" destOrd="0" presId="urn:microsoft.com/office/officeart/2005/8/layout/list1"/>
    <dgm:cxn modelId="{70BA0F04-6655-43A1-9D5F-6F6A7A15CE76}" type="presParOf" srcId="{AEE30395-C930-4E98-91D6-286C1DBD7882}" destId="{C474547B-710B-4647-92D9-C4C8D1A9D8D3}" srcOrd="9" destOrd="0" presId="urn:microsoft.com/office/officeart/2005/8/layout/list1"/>
    <dgm:cxn modelId="{2D470831-9BCA-4C2D-99DF-52B020BD22B5}" type="presParOf" srcId="{AEE30395-C930-4E98-91D6-286C1DBD7882}" destId="{1396A828-8C3A-4557-A884-3B218840818B}" srcOrd="10" destOrd="0" presId="urn:microsoft.com/office/officeart/2005/8/layout/list1"/>
    <dgm:cxn modelId="{6EF79559-53A8-4F9B-87A9-4A37B686C041}" type="presParOf" srcId="{AEE30395-C930-4E98-91D6-286C1DBD7882}" destId="{63189378-2440-4A36-B397-DAC20ADE0BB1}" srcOrd="11" destOrd="0" presId="urn:microsoft.com/office/officeart/2005/8/layout/list1"/>
    <dgm:cxn modelId="{BF1A9E6C-F4B4-4DE5-A12B-D10A7D21DA46}" type="presParOf" srcId="{AEE30395-C930-4E98-91D6-286C1DBD7882}" destId="{C107E9A4-F4B9-4872-BB7C-3F416AB43635}" srcOrd="12" destOrd="0" presId="urn:microsoft.com/office/officeart/2005/8/layout/list1"/>
    <dgm:cxn modelId="{DA8B4F93-6F09-49EA-8399-32F05354142D}" type="presParOf" srcId="{C107E9A4-F4B9-4872-BB7C-3F416AB43635}" destId="{68889399-5204-4A48-9251-8C4579C893A8}" srcOrd="0" destOrd="0" presId="urn:microsoft.com/office/officeart/2005/8/layout/list1"/>
    <dgm:cxn modelId="{70DE381B-0F2F-4363-A9B3-E7FC7968ABF1}" type="presParOf" srcId="{C107E9A4-F4B9-4872-BB7C-3F416AB43635}" destId="{482E0A70-E563-4CF1-B05D-C840BE860BBF}" srcOrd="1" destOrd="0" presId="urn:microsoft.com/office/officeart/2005/8/layout/list1"/>
    <dgm:cxn modelId="{9DA37B10-B48C-4727-BE7A-6FB09628D047}" type="presParOf" srcId="{AEE30395-C930-4E98-91D6-286C1DBD7882}" destId="{ADD67C1D-B95D-468B-8A8B-7F5A1E115C05}" srcOrd="13" destOrd="0" presId="urn:microsoft.com/office/officeart/2005/8/layout/list1"/>
    <dgm:cxn modelId="{09034A10-D7E4-4241-B976-1F975D848FA1}" type="presParOf" srcId="{AEE30395-C930-4E98-91D6-286C1DBD7882}" destId="{6E094DA3-D8D8-48B9-BD0A-42AEB6C2CFD0}" srcOrd="14" destOrd="0" presId="urn:microsoft.com/office/officeart/2005/8/layout/list1"/>
    <dgm:cxn modelId="{54739FF3-F1CA-4DF4-9205-04240F25123B}" type="presParOf" srcId="{AEE30395-C930-4E98-91D6-286C1DBD7882}" destId="{CFE1A651-1BB5-40C9-996C-F289597E5124}" srcOrd="15" destOrd="0" presId="urn:microsoft.com/office/officeart/2005/8/layout/list1"/>
    <dgm:cxn modelId="{1D98BAF6-2CDD-4D8B-A2F5-8776307DFF72}" type="presParOf" srcId="{AEE30395-C930-4E98-91D6-286C1DBD7882}" destId="{99E371C3-AF54-49EC-AC4A-75CBA2CCAC0F}" srcOrd="16" destOrd="0" presId="urn:microsoft.com/office/officeart/2005/8/layout/list1"/>
    <dgm:cxn modelId="{B900ADBA-20B3-498C-94C4-83838DA4604F}" type="presParOf" srcId="{99E371C3-AF54-49EC-AC4A-75CBA2CCAC0F}" destId="{8503B482-9428-43B8-B3E1-25FF529F8D1E}" srcOrd="0" destOrd="0" presId="urn:microsoft.com/office/officeart/2005/8/layout/list1"/>
    <dgm:cxn modelId="{D4A9E69E-3A34-4F98-B312-06BFD71CD2C3}" type="presParOf" srcId="{99E371C3-AF54-49EC-AC4A-75CBA2CCAC0F}" destId="{8D83C853-289F-428E-9C77-848DA5448B6E}" srcOrd="1" destOrd="0" presId="urn:microsoft.com/office/officeart/2005/8/layout/list1"/>
    <dgm:cxn modelId="{17630B2E-AE61-4D27-97A6-F7E86674464F}" type="presParOf" srcId="{AEE30395-C930-4E98-91D6-286C1DBD7882}" destId="{8B33A12B-78DF-44D4-A197-C8E08D62C5BC}" srcOrd="17" destOrd="0" presId="urn:microsoft.com/office/officeart/2005/8/layout/list1"/>
    <dgm:cxn modelId="{1C64986F-1ABF-44A1-947D-6DC6B5E4148B}" type="presParOf" srcId="{AEE30395-C930-4E98-91D6-286C1DBD7882}" destId="{68BB670B-D11B-47A2-8AD8-685072C95411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b="1" dirty="0" smtClean="0"/>
            <a:t>Entrenamiento domicilio</a:t>
          </a:r>
          <a:endParaRPr lang="es-CL" b="1" dirty="0"/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5BC9D0A4-8D8B-472A-A6E6-C523010CF89E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Medición progreso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190E80D2-B564-4693-9CCA-5BA375E99A5F}" type="parTrans" cxnId="{7D5BC27E-98AC-4C19-A459-2F5F88912E53}">
      <dgm:prSet/>
      <dgm:spPr/>
      <dgm:t>
        <a:bodyPr/>
        <a:lstStyle/>
        <a:p>
          <a:endParaRPr lang="es-CL"/>
        </a:p>
      </dgm:t>
    </dgm:pt>
    <dgm:pt modelId="{83354806-C727-4A28-B5D5-E50BFF99DB28}" type="sibTrans" cxnId="{7D5BC27E-98AC-4C19-A459-2F5F88912E53}">
      <dgm:prSet/>
      <dgm:spPr/>
      <dgm:t>
        <a:bodyPr/>
        <a:lstStyle/>
        <a:p>
          <a:endParaRPr lang="es-CL"/>
        </a:p>
      </dgm:t>
    </dgm:pt>
    <dgm:pt modelId="{73866DD0-09BA-4663-AF2F-E370FB1C3B4F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Entrenamiento indicación médica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3DB40068-E189-4A0B-8363-CD2E3E82036A}" type="parTrans" cxnId="{79ED5CF3-DC6E-4BBC-BD1A-BEF605681665}">
      <dgm:prSet/>
      <dgm:spPr/>
      <dgm:t>
        <a:bodyPr/>
        <a:lstStyle/>
        <a:p>
          <a:endParaRPr lang="es-CL"/>
        </a:p>
      </dgm:t>
    </dgm:pt>
    <dgm:pt modelId="{216016B1-6C7D-4646-9066-837E6B8A84DB}" type="sibTrans" cxnId="{79ED5CF3-DC6E-4BBC-BD1A-BEF605681665}">
      <dgm:prSet/>
      <dgm:spPr/>
      <dgm:t>
        <a:bodyPr/>
        <a:lstStyle/>
        <a:p>
          <a:endParaRPr lang="es-CL"/>
        </a:p>
      </dgm:t>
    </dgm:pt>
    <dgm:pt modelId="{60F42C67-4F4F-43DA-8C35-BEC6491E72F2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Entrenamiento corporativo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D8F995B3-42E6-4BB5-943B-9F819337EC9A}" type="parTrans" cxnId="{8F2826B0-734C-4291-82D4-A9C7C6688F67}">
      <dgm:prSet/>
      <dgm:spPr/>
      <dgm:t>
        <a:bodyPr/>
        <a:lstStyle/>
        <a:p>
          <a:endParaRPr lang="es-CL"/>
        </a:p>
      </dgm:t>
    </dgm:pt>
    <dgm:pt modelId="{7307578A-F303-4F83-B6DF-A50E20DBFC2F}" type="sibTrans" cxnId="{8F2826B0-734C-4291-82D4-A9C7C6688F67}">
      <dgm:prSet/>
      <dgm:spPr/>
      <dgm:t>
        <a:bodyPr/>
        <a:lstStyle/>
        <a:p>
          <a:endParaRPr lang="es-CL"/>
        </a:p>
      </dgm:t>
    </dgm:pt>
    <dgm:pt modelId="{F96211DA-5E21-4D5A-BDA3-A22653DB2150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Asesoría mensual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5B32A630-9D35-450D-88BA-CA9D20341FF6}" type="parTrans" cxnId="{05AF02E1-D967-499F-ABFD-AE1D14837E83}">
      <dgm:prSet/>
      <dgm:spPr/>
      <dgm:t>
        <a:bodyPr/>
        <a:lstStyle/>
        <a:p>
          <a:endParaRPr lang="es-CL"/>
        </a:p>
      </dgm:t>
    </dgm:pt>
    <dgm:pt modelId="{CF10ECAC-42B1-4A1C-88D1-A002073E740C}" type="sibTrans" cxnId="{05AF02E1-D967-499F-ABFD-AE1D14837E83}">
      <dgm:prSet/>
      <dgm:spPr/>
      <dgm:t>
        <a:bodyPr/>
        <a:lstStyle/>
        <a:p>
          <a:endParaRPr lang="es-CL"/>
        </a:p>
      </dgm:t>
    </dgm:pt>
    <dgm:pt modelId="{75A6A175-4A7F-4FD3-A229-906856827C2A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Variedad disciplinas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69021F88-4695-4532-8D46-7D15A5834001}" type="parTrans" cxnId="{A3E5D2DD-F5E7-4C38-A532-BF2DECA99C83}">
      <dgm:prSet/>
      <dgm:spPr/>
      <dgm:t>
        <a:bodyPr/>
        <a:lstStyle/>
        <a:p>
          <a:endParaRPr lang="es-CL"/>
        </a:p>
      </dgm:t>
    </dgm:pt>
    <dgm:pt modelId="{7AF90FFE-C7D0-4F01-990E-70AEA81C07B4}" type="sibTrans" cxnId="{A3E5D2DD-F5E7-4C38-A532-BF2DECA99C83}">
      <dgm:prSet/>
      <dgm:spPr/>
      <dgm:t>
        <a:bodyPr/>
        <a:lstStyle/>
        <a:p>
          <a:endParaRPr lang="es-CL"/>
        </a:p>
      </dgm:t>
    </dgm:pt>
    <dgm:pt modelId="{B92A4DB2-30AB-4B89-922E-E31CEBCC2CDB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Clases virtuales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41DB4BDD-933E-4A82-8745-674BAADB4753}" type="parTrans" cxnId="{B3F81248-9392-4DCE-80E5-5BD3A7A8DB82}">
      <dgm:prSet/>
      <dgm:spPr/>
      <dgm:t>
        <a:bodyPr/>
        <a:lstStyle/>
        <a:p>
          <a:endParaRPr lang="es-CL"/>
        </a:p>
      </dgm:t>
    </dgm:pt>
    <dgm:pt modelId="{70F61C21-4192-46B9-9410-71215F5D57B9}" type="sibTrans" cxnId="{B3F81248-9392-4DCE-80E5-5BD3A7A8DB82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7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A97E5B20-F741-406C-A0F6-9164EC0C4B40}" type="pres">
      <dgm:prSet presAssocID="{5BC9D0A4-8D8B-472A-A6E6-C523010CF89E}" presName="parentLin" presStyleCnt="0"/>
      <dgm:spPr/>
    </dgm:pt>
    <dgm:pt modelId="{E7B50EFA-1E4B-4675-90F3-F7DAD2E10231}" type="pres">
      <dgm:prSet presAssocID="{5BC9D0A4-8D8B-472A-A6E6-C523010CF89E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F87E1F9C-01E1-498D-86E6-062E18D5D158}" type="pres">
      <dgm:prSet presAssocID="{5BC9D0A4-8D8B-472A-A6E6-C523010CF89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154B3E9-E1EA-4D20-982B-1FDE86228C2F}" type="pres">
      <dgm:prSet presAssocID="{5BC9D0A4-8D8B-472A-A6E6-C523010CF89E}" presName="negativeSpace" presStyleCnt="0"/>
      <dgm:spPr/>
    </dgm:pt>
    <dgm:pt modelId="{CA802A51-A28A-42B1-90F2-0C84AAFB6F7F}" type="pres">
      <dgm:prSet presAssocID="{5BC9D0A4-8D8B-472A-A6E6-C523010CF89E}" presName="childText" presStyleLbl="conFgAcc1" presStyleIdx="1" presStyleCnt="7">
        <dgm:presLayoutVars>
          <dgm:bulletEnabled val="1"/>
        </dgm:presLayoutVars>
      </dgm:prSet>
      <dgm:spPr/>
    </dgm:pt>
    <dgm:pt modelId="{8EB8451B-D1B3-4133-99A8-298D68DFBB24}" type="pres">
      <dgm:prSet presAssocID="{83354806-C727-4A28-B5D5-E50BFF99DB28}" presName="spaceBetweenRectangles" presStyleCnt="0"/>
      <dgm:spPr/>
    </dgm:pt>
    <dgm:pt modelId="{E4D46A98-E7C5-4130-BF82-CD3D6CBBA348}" type="pres">
      <dgm:prSet presAssocID="{73866DD0-09BA-4663-AF2F-E370FB1C3B4F}" presName="parentLin" presStyleCnt="0"/>
      <dgm:spPr/>
    </dgm:pt>
    <dgm:pt modelId="{E0FA6C80-C394-49E0-906B-167A13DAE38C}" type="pres">
      <dgm:prSet presAssocID="{73866DD0-09BA-4663-AF2F-E370FB1C3B4F}" presName="parentLeftMargin" presStyleLbl="node1" presStyleIdx="1" presStyleCnt="7"/>
      <dgm:spPr/>
      <dgm:t>
        <a:bodyPr/>
        <a:lstStyle/>
        <a:p>
          <a:endParaRPr lang="es-CL"/>
        </a:p>
      </dgm:t>
    </dgm:pt>
    <dgm:pt modelId="{D9E4108F-3250-43B8-B83B-A6D8765152B8}" type="pres">
      <dgm:prSet presAssocID="{73866DD0-09BA-4663-AF2F-E370FB1C3B4F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74547B-710B-4647-92D9-C4C8D1A9D8D3}" type="pres">
      <dgm:prSet presAssocID="{73866DD0-09BA-4663-AF2F-E370FB1C3B4F}" presName="negativeSpace" presStyleCnt="0"/>
      <dgm:spPr/>
    </dgm:pt>
    <dgm:pt modelId="{1396A828-8C3A-4557-A884-3B218840818B}" type="pres">
      <dgm:prSet presAssocID="{73866DD0-09BA-4663-AF2F-E370FB1C3B4F}" presName="childText" presStyleLbl="conFgAcc1" presStyleIdx="2" presStyleCnt="7">
        <dgm:presLayoutVars>
          <dgm:bulletEnabled val="1"/>
        </dgm:presLayoutVars>
      </dgm:prSet>
      <dgm:spPr/>
    </dgm:pt>
    <dgm:pt modelId="{63189378-2440-4A36-B397-DAC20ADE0BB1}" type="pres">
      <dgm:prSet presAssocID="{216016B1-6C7D-4646-9066-837E6B8A84DB}" presName="spaceBetweenRectangles" presStyleCnt="0"/>
      <dgm:spPr/>
    </dgm:pt>
    <dgm:pt modelId="{C107E9A4-F4B9-4872-BB7C-3F416AB43635}" type="pres">
      <dgm:prSet presAssocID="{F96211DA-5E21-4D5A-BDA3-A22653DB2150}" presName="parentLin" presStyleCnt="0"/>
      <dgm:spPr/>
    </dgm:pt>
    <dgm:pt modelId="{68889399-5204-4A48-9251-8C4579C893A8}" type="pres">
      <dgm:prSet presAssocID="{F96211DA-5E21-4D5A-BDA3-A22653DB2150}" presName="parentLeftMargin" presStyleLbl="node1" presStyleIdx="2" presStyleCnt="7"/>
      <dgm:spPr/>
      <dgm:t>
        <a:bodyPr/>
        <a:lstStyle/>
        <a:p>
          <a:endParaRPr lang="es-CL"/>
        </a:p>
      </dgm:t>
    </dgm:pt>
    <dgm:pt modelId="{482E0A70-E563-4CF1-B05D-C840BE860BBF}" type="pres">
      <dgm:prSet presAssocID="{F96211DA-5E21-4D5A-BDA3-A22653DB2150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D67C1D-B95D-468B-8A8B-7F5A1E115C05}" type="pres">
      <dgm:prSet presAssocID="{F96211DA-5E21-4D5A-BDA3-A22653DB2150}" presName="negativeSpace" presStyleCnt="0"/>
      <dgm:spPr/>
    </dgm:pt>
    <dgm:pt modelId="{6E094DA3-D8D8-48B9-BD0A-42AEB6C2CFD0}" type="pres">
      <dgm:prSet presAssocID="{F96211DA-5E21-4D5A-BDA3-A22653DB2150}" presName="childText" presStyleLbl="conFgAcc1" presStyleIdx="3" presStyleCnt="7">
        <dgm:presLayoutVars>
          <dgm:bulletEnabled val="1"/>
        </dgm:presLayoutVars>
      </dgm:prSet>
      <dgm:spPr/>
    </dgm:pt>
    <dgm:pt modelId="{CFE1A651-1BB5-40C9-996C-F289597E5124}" type="pres">
      <dgm:prSet presAssocID="{CF10ECAC-42B1-4A1C-88D1-A002073E740C}" presName="spaceBetweenRectangles" presStyleCnt="0"/>
      <dgm:spPr/>
    </dgm:pt>
    <dgm:pt modelId="{99E371C3-AF54-49EC-AC4A-75CBA2CCAC0F}" type="pres">
      <dgm:prSet presAssocID="{60F42C67-4F4F-43DA-8C35-BEC6491E72F2}" presName="parentLin" presStyleCnt="0"/>
      <dgm:spPr/>
    </dgm:pt>
    <dgm:pt modelId="{8503B482-9428-43B8-B3E1-25FF529F8D1E}" type="pres">
      <dgm:prSet presAssocID="{60F42C67-4F4F-43DA-8C35-BEC6491E72F2}" presName="parentLeftMargin" presStyleLbl="node1" presStyleIdx="3" presStyleCnt="7"/>
      <dgm:spPr/>
      <dgm:t>
        <a:bodyPr/>
        <a:lstStyle/>
        <a:p>
          <a:endParaRPr lang="es-CL"/>
        </a:p>
      </dgm:t>
    </dgm:pt>
    <dgm:pt modelId="{8D83C853-289F-428E-9C77-848DA5448B6E}" type="pres">
      <dgm:prSet presAssocID="{60F42C67-4F4F-43DA-8C35-BEC6491E72F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33A12B-78DF-44D4-A197-C8E08D62C5BC}" type="pres">
      <dgm:prSet presAssocID="{60F42C67-4F4F-43DA-8C35-BEC6491E72F2}" presName="negativeSpace" presStyleCnt="0"/>
      <dgm:spPr/>
    </dgm:pt>
    <dgm:pt modelId="{68BB670B-D11B-47A2-8AD8-685072C95411}" type="pres">
      <dgm:prSet presAssocID="{60F42C67-4F4F-43DA-8C35-BEC6491E72F2}" presName="childText" presStyleLbl="conFgAcc1" presStyleIdx="4" presStyleCnt="7">
        <dgm:presLayoutVars>
          <dgm:bulletEnabled val="1"/>
        </dgm:presLayoutVars>
      </dgm:prSet>
      <dgm:spPr/>
    </dgm:pt>
    <dgm:pt modelId="{C9D91A5D-2A6E-491A-9D3D-8D7D93261F64}" type="pres">
      <dgm:prSet presAssocID="{7307578A-F303-4F83-B6DF-A50E20DBFC2F}" presName="spaceBetweenRectangles" presStyleCnt="0"/>
      <dgm:spPr/>
    </dgm:pt>
    <dgm:pt modelId="{447C0967-EF37-4842-9F78-2B355787AB3C}" type="pres">
      <dgm:prSet presAssocID="{75A6A175-4A7F-4FD3-A229-906856827C2A}" presName="parentLin" presStyleCnt="0"/>
      <dgm:spPr/>
    </dgm:pt>
    <dgm:pt modelId="{BCB60E4E-8609-497C-8587-8EC4B043AF52}" type="pres">
      <dgm:prSet presAssocID="{75A6A175-4A7F-4FD3-A229-906856827C2A}" presName="parentLeftMargin" presStyleLbl="node1" presStyleIdx="4" presStyleCnt="7"/>
      <dgm:spPr/>
      <dgm:t>
        <a:bodyPr/>
        <a:lstStyle/>
        <a:p>
          <a:endParaRPr lang="es-CL"/>
        </a:p>
      </dgm:t>
    </dgm:pt>
    <dgm:pt modelId="{DE540E09-2573-4FF5-AA3E-0F9E6758FFBA}" type="pres">
      <dgm:prSet presAssocID="{75A6A175-4A7F-4FD3-A229-906856827C2A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D6075F6-E083-418C-994C-371007380491}" type="pres">
      <dgm:prSet presAssocID="{75A6A175-4A7F-4FD3-A229-906856827C2A}" presName="negativeSpace" presStyleCnt="0"/>
      <dgm:spPr/>
    </dgm:pt>
    <dgm:pt modelId="{E53CC2B5-C9E4-4AF0-A0C4-01A64C7A7F8D}" type="pres">
      <dgm:prSet presAssocID="{75A6A175-4A7F-4FD3-A229-906856827C2A}" presName="childText" presStyleLbl="conFgAcc1" presStyleIdx="5" presStyleCnt="7">
        <dgm:presLayoutVars>
          <dgm:bulletEnabled val="1"/>
        </dgm:presLayoutVars>
      </dgm:prSet>
      <dgm:spPr/>
    </dgm:pt>
    <dgm:pt modelId="{B4055FA8-EB44-4EE0-9ADB-889526DBC09E}" type="pres">
      <dgm:prSet presAssocID="{7AF90FFE-C7D0-4F01-990E-70AEA81C07B4}" presName="spaceBetweenRectangles" presStyleCnt="0"/>
      <dgm:spPr/>
    </dgm:pt>
    <dgm:pt modelId="{EA22D6D8-DEC9-4676-94C8-10B846F8EB2A}" type="pres">
      <dgm:prSet presAssocID="{B92A4DB2-30AB-4B89-922E-E31CEBCC2CDB}" presName="parentLin" presStyleCnt="0"/>
      <dgm:spPr/>
    </dgm:pt>
    <dgm:pt modelId="{1654096C-C61A-436D-929E-3C4666FAC2AE}" type="pres">
      <dgm:prSet presAssocID="{B92A4DB2-30AB-4B89-922E-E31CEBCC2CDB}" presName="parentLeftMargin" presStyleLbl="node1" presStyleIdx="5" presStyleCnt="7"/>
      <dgm:spPr/>
      <dgm:t>
        <a:bodyPr/>
        <a:lstStyle/>
        <a:p>
          <a:endParaRPr lang="es-CL"/>
        </a:p>
      </dgm:t>
    </dgm:pt>
    <dgm:pt modelId="{8A84866F-3556-4F50-AE21-4A766A31DCAE}" type="pres">
      <dgm:prSet presAssocID="{B92A4DB2-30AB-4B89-922E-E31CEBCC2CD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B6A5F46-AD84-4778-A184-071BBCCAC3CA}" type="pres">
      <dgm:prSet presAssocID="{B92A4DB2-30AB-4B89-922E-E31CEBCC2CDB}" presName="negativeSpace" presStyleCnt="0"/>
      <dgm:spPr/>
    </dgm:pt>
    <dgm:pt modelId="{385FEE70-8923-4D01-9945-49416CA09E09}" type="pres">
      <dgm:prSet presAssocID="{B92A4DB2-30AB-4B89-922E-E31CEBCC2CDB}" presName="childText" presStyleLbl="conFgAcc1" presStyleIdx="6" presStyleCnt="7" custLinFactNeighborX="2326">
        <dgm:presLayoutVars>
          <dgm:bulletEnabled val="1"/>
        </dgm:presLayoutVars>
      </dgm:prSet>
      <dgm:spPr/>
    </dgm:pt>
  </dgm:ptLst>
  <dgm:cxnLst>
    <dgm:cxn modelId="{8F8C67D0-0AC4-434B-B3A2-35B492EA4E2A}" type="presOf" srcId="{73866DD0-09BA-4663-AF2F-E370FB1C3B4F}" destId="{D9E4108F-3250-43B8-B83B-A6D8765152B8}" srcOrd="1" destOrd="0" presId="urn:microsoft.com/office/officeart/2005/8/layout/list1"/>
    <dgm:cxn modelId="{79ED5CF3-DC6E-4BBC-BD1A-BEF605681665}" srcId="{139CB353-04F8-4087-925C-343345B5E99C}" destId="{73866DD0-09BA-4663-AF2F-E370FB1C3B4F}" srcOrd="2" destOrd="0" parTransId="{3DB40068-E189-4A0B-8363-CD2E3E82036A}" sibTransId="{216016B1-6C7D-4646-9066-837E6B8A84DB}"/>
    <dgm:cxn modelId="{17617986-B233-4BD5-932A-1FA04AED5832}" type="presOf" srcId="{F96211DA-5E21-4D5A-BDA3-A22653DB2150}" destId="{482E0A70-E563-4CF1-B05D-C840BE860BBF}" srcOrd="1" destOrd="0" presId="urn:microsoft.com/office/officeart/2005/8/layout/list1"/>
    <dgm:cxn modelId="{630AD1BF-0563-4E21-AF53-A682375D5AB3}" type="presOf" srcId="{5BC9D0A4-8D8B-472A-A6E6-C523010CF89E}" destId="{F87E1F9C-01E1-498D-86E6-062E18D5D158}" srcOrd="1" destOrd="0" presId="urn:microsoft.com/office/officeart/2005/8/layout/list1"/>
    <dgm:cxn modelId="{F9BE6F78-1F0D-4B51-B955-6121D9DEEAA6}" type="presOf" srcId="{75A6A175-4A7F-4FD3-A229-906856827C2A}" destId="{DE540E09-2573-4FF5-AA3E-0F9E6758FFBA}" srcOrd="1" destOrd="0" presId="urn:microsoft.com/office/officeart/2005/8/layout/list1"/>
    <dgm:cxn modelId="{E0CD0F57-45CF-4507-A172-0BE3074C3F39}" type="presOf" srcId="{B92A4DB2-30AB-4B89-922E-E31CEBCC2CDB}" destId="{1654096C-C61A-436D-929E-3C4666FAC2AE}" srcOrd="0" destOrd="0" presId="urn:microsoft.com/office/officeart/2005/8/layout/list1"/>
    <dgm:cxn modelId="{C6DF69A0-DCA6-44BD-96AE-6441AD634CBF}" type="presOf" srcId="{7C427E42-BCB0-4FC8-A02C-360DE12794CC}" destId="{CC4990A2-918B-43B4-AA5B-CAD56E6CBA3A}" srcOrd="1" destOrd="0" presId="urn:microsoft.com/office/officeart/2005/8/layout/list1"/>
    <dgm:cxn modelId="{D6ACD881-2F0D-4C05-9E9B-3938EC03050F}" type="presOf" srcId="{60F42C67-4F4F-43DA-8C35-BEC6491E72F2}" destId="{8D83C853-289F-428E-9C77-848DA5448B6E}" srcOrd="1" destOrd="0" presId="urn:microsoft.com/office/officeart/2005/8/layout/list1"/>
    <dgm:cxn modelId="{F77170E6-3085-4105-82BA-F88F20E12AE7}" type="presOf" srcId="{75A6A175-4A7F-4FD3-A229-906856827C2A}" destId="{BCB60E4E-8609-497C-8587-8EC4B043AF52}" srcOrd="0" destOrd="0" presId="urn:microsoft.com/office/officeart/2005/8/layout/list1"/>
    <dgm:cxn modelId="{4A0E62CE-43F2-4D81-832D-7EC4A6364A21}" type="presOf" srcId="{B92A4DB2-30AB-4B89-922E-E31CEBCC2CDB}" destId="{8A84866F-3556-4F50-AE21-4A766A31DCAE}" srcOrd="1" destOrd="0" presId="urn:microsoft.com/office/officeart/2005/8/layout/list1"/>
    <dgm:cxn modelId="{671003FE-DC55-477C-94F8-E1895F84CB4B}" type="presOf" srcId="{60F42C67-4F4F-43DA-8C35-BEC6491E72F2}" destId="{8503B482-9428-43B8-B3E1-25FF529F8D1E}" srcOrd="0" destOrd="0" presId="urn:microsoft.com/office/officeart/2005/8/layout/list1"/>
    <dgm:cxn modelId="{23484306-237F-48EE-8F38-B92242E8E282}" type="presOf" srcId="{5BC9D0A4-8D8B-472A-A6E6-C523010CF89E}" destId="{E7B50EFA-1E4B-4675-90F3-F7DAD2E10231}" srcOrd="0" destOrd="0" presId="urn:microsoft.com/office/officeart/2005/8/layout/list1"/>
    <dgm:cxn modelId="{8F2826B0-734C-4291-82D4-A9C7C6688F67}" srcId="{139CB353-04F8-4087-925C-343345B5E99C}" destId="{60F42C67-4F4F-43DA-8C35-BEC6491E72F2}" srcOrd="4" destOrd="0" parTransId="{D8F995B3-42E6-4BB5-943B-9F819337EC9A}" sibTransId="{7307578A-F303-4F83-B6DF-A50E20DBFC2F}"/>
    <dgm:cxn modelId="{78C168C5-B8FD-4993-AF91-BC34F1C43A6B}" type="presOf" srcId="{7C427E42-BCB0-4FC8-A02C-360DE12794CC}" destId="{CECC55A8-373E-4453-B230-69850606AEB3}" srcOrd="0" destOrd="0" presId="urn:microsoft.com/office/officeart/2005/8/layout/list1"/>
    <dgm:cxn modelId="{A3E5D2DD-F5E7-4C38-A532-BF2DECA99C83}" srcId="{139CB353-04F8-4087-925C-343345B5E99C}" destId="{75A6A175-4A7F-4FD3-A229-906856827C2A}" srcOrd="5" destOrd="0" parTransId="{69021F88-4695-4532-8D46-7D15A5834001}" sibTransId="{7AF90FFE-C7D0-4F01-990E-70AEA81C07B4}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B3F81248-9392-4DCE-80E5-5BD3A7A8DB82}" srcId="{139CB353-04F8-4087-925C-343345B5E99C}" destId="{B92A4DB2-30AB-4B89-922E-E31CEBCC2CDB}" srcOrd="6" destOrd="0" parTransId="{41DB4BDD-933E-4A82-8745-674BAADB4753}" sibTransId="{70F61C21-4192-46B9-9410-71215F5D57B9}"/>
    <dgm:cxn modelId="{5E96FDDC-FE8F-4738-9D14-CBC3221EEC40}" type="presOf" srcId="{139CB353-04F8-4087-925C-343345B5E99C}" destId="{AEE30395-C930-4E98-91D6-286C1DBD7882}" srcOrd="0" destOrd="0" presId="urn:microsoft.com/office/officeart/2005/8/layout/list1"/>
    <dgm:cxn modelId="{F18FD121-E8EF-4195-B19F-BCB62F93F6C0}" type="presOf" srcId="{F96211DA-5E21-4D5A-BDA3-A22653DB2150}" destId="{68889399-5204-4A48-9251-8C4579C893A8}" srcOrd="0" destOrd="0" presId="urn:microsoft.com/office/officeart/2005/8/layout/list1"/>
    <dgm:cxn modelId="{7D5BC27E-98AC-4C19-A459-2F5F88912E53}" srcId="{139CB353-04F8-4087-925C-343345B5E99C}" destId="{5BC9D0A4-8D8B-472A-A6E6-C523010CF89E}" srcOrd="1" destOrd="0" parTransId="{190E80D2-B564-4693-9CCA-5BA375E99A5F}" sibTransId="{83354806-C727-4A28-B5D5-E50BFF99DB28}"/>
    <dgm:cxn modelId="{BE61D289-CF9F-468F-A93E-B74DB3C1FD99}" type="presOf" srcId="{73866DD0-09BA-4663-AF2F-E370FB1C3B4F}" destId="{E0FA6C80-C394-49E0-906B-167A13DAE38C}" srcOrd="0" destOrd="0" presId="urn:microsoft.com/office/officeart/2005/8/layout/list1"/>
    <dgm:cxn modelId="{05AF02E1-D967-499F-ABFD-AE1D14837E83}" srcId="{139CB353-04F8-4087-925C-343345B5E99C}" destId="{F96211DA-5E21-4D5A-BDA3-A22653DB2150}" srcOrd="3" destOrd="0" parTransId="{5B32A630-9D35-450D-88BA-CA9D20341FF6}" sibTransId="{CF10ECAC-42B1-4A1C-88D1-A002073E740C}"/>
    <dgm:cxn modelId="{6EBAFD46-1B1B-4FF3-90B3-C2BAF5871B11}" type="presParOf" srcId="{AEE30395-C930-4E98-91D6-286C1DBD7882}" destId="{1A3677A0-88EB-459D-9636-8AE52A766CF3}" srcOrd="0" destOrd="0" presId="urn:microsoft.com/office/officeart/2005/8/layout/list1"/>
    <dgm:cxn modelId="{35EC2C14-F281-484F-87AF-3D94D632AF41}" type="presParOf" srcId="{1A3677A0-88EB-459D-9636-8AE52A766CF3}" destId="{CECC55A8-373E-4453-B230-69850606AEB3}" srcOrd="0" destOrd="0" presId="urn:microsoft.com/office/officeart/2005/8/layout/list1"/>
    <dgm:cxn modelId="{353A8E84-CC90-416E-BCA1-2DC9578738EE}" type="presParOf" srcId="{1A3677A0-88EB-459D-9636-8AE52A766CF3}" destId="{CC4990A2-918B-43B4-AA5B-CAD56E6CBA3A}" srcOrd="1" destOrd="0" presId="urn:microsoft.com/office/officeart/2005/8/layout/list1"/>
    <dgm:cxn modelId="{101D7946-ED19-4748-93A4-C1994AE32798}" type="presParOf" srcId="{AEE30395-C930-4E98-91D6-286C1DBD7882}" destId="{4888A44D-F882-4D45-9AB8-44F0E2B62174}" srcOrd="1" destOrd="0" presId="urn:microsoft.com/office/officeart/2005/8/layout/list1"/>
    <dgm:cxn modelId="{EF07A741-752B-4087-A9E0-8C938DEF5DAD}" type="presParOf" srcId="{AEE30395-C930-4E98-91D6-286C1DBD7882}" destId="{32F6A550-D483-4A08-8013-67FD45DFCB56}" srcOrd="2" destOrd="0" presId="urn:microsoft.com/office/officeart/2005/8/layout/list1"/>
    <dgm:cxn modelId="{2D8B7D2C-0F2F-487A-807C-B1FAA6B8E440}" type="presParOf" srcId="{AEE30395-C930-4E98-91D6-286C1DBD7882}" destId="{2A82C146-A9D5-4D64-B944-808AF838A824}" srcOrd="3" destOrd="0" presId="urn:microsoft.com/office/officeart/2005/8/layout/list1"/>
    <dgm:cxn modelId="{26FAEFAC-CD42-4C2C-BBCF-E9EF6440E5AF}" type="presParOf" srcId="{AEE30395-C930-4E98-91D6-286C1DBD7882}" destId="{A97E5B20-F741-406C-A0F6-9164EC0C4B40}" srcOrd="4" destOrd="0" presId="urn:microsoft.com/office/officeart/2005/8/layout/list1"/>
    <dgm:cxn modelId="{F22851FE-0067-4277-9C90-D910632229B3}" type="presParOf" srcId="{A97E5B20-F741-406C-A0F6-9164EC0C4B40}" destId="{E7B50EFA-1E4B-4675-90F3-F7DAD2E10231}" srcOrd="0" destOrd="0" presId="urn:microsoft.com/office/officeart/2005/8/layout/list1"/>
    <dgm:cxn modelId="{138CBABB-1192-4D3C-BD1A-27B37897B644}" type="presParOf" srcId="{A97E5B20-F741-406C-A0F6-9164EC0C4B40}" destId="{F87E1F9C-01E1-498D-86E6-062E18D5D158}" srcOrd="1" destOrd="0" presId="urn:microsoft.com/office/officeart/2005/8/layout/list1"/>
    <dgm:cxn modelId="{782A19E7-5AD4-4A71-A476-FF01DB4F9F33}" type="presParOf" srcId="{AEE30395-C930-4E98-91D6-286C1DBD7882}" destId="{F154B3E9-E1EA-4D20-982B-1FDE86228C2F}" srcOrd="5" destOrd="0" presId="urn:microsoft.com/office/officeart/2005/8/layout/list1"/>
    <dgm:cxn modelId="{E09C95DF-6BDE-4CD0-8403-4D6CD0AF1BFF}" type="presParOf" srcId="{AEE30395-C930-4E98-91D6-286C1DBD7882}" destId="{CA802A51-A28A-42B1-90F2-0C84AAFB6F7F}" srcOrd="6" destOrd="0" presId="urn:microsoft.com/office/officeart/2005/8/layout/list1"/>
    <dgm:cxn modelId="{F1A52FA6-6FB5-4F3E-A1D0-49B836565057}" type="presParOf" srcId="{AEE30395-C930-4E98-91D6-286C1DBD7882}" destId="{8EB8451B-D1B3-4133-99A8-298D68DFBB24}" srcOrd="7" destOrd="0" presId="urn:microsoft.com/office/officeart/2005/8/layout/list1"/>
    <dgm:cxn modelId="{C4C9FBEB-6A65-4876-B74D-9139752F4C8F}" type="presParOf" srcId="{AEE30395-C930-4E98-91D6-286C1DBD7882}" destId="{E4D46A98-E7C5-4130-BF82-CD3D6CBBA348}" srcOrd="8" destOrd="0" presId="urn:microsoft.com/office/officeart/2005/8/layout/list1"/>
    <dgm:cxn modelId="{F7C566DA-0B00-40B4-9EFA-7A8C36C655AA}" type="presParOf" srcId="{E4D46A98-E7C5-4130-BF82-CD3D6CBBA348}" destId="{E0FA6C80-C394-49E0-906B-167A13DAE38C}" srcOrd="0" destOrd="0" presId="urn:microsoft.com/office/officeart/2005/8/layout/list1"/>
    <dgm:cxn modelId="{C8BFABB8-CE03-4D75-9430-C0FCEC1D90FB}" type="presParOf" srcId="{E4D46A98-E7C5-4130-BF82-CD3D6CBBA348}" destId="{D9E4108F-3250-43B8-B83B-A6D8765152B8}" srcOrd="1" destOrd="0" presId="urn:microsoft.com/office/officeart/2005/8/layout/list1"/>
    <dgm:cxn modelId="{CFB80484-42EF-4B90-A017-6D6674668A58}" type="presParOf" srcId="{AEE30395-C930-4E98-91D6-286C1DBD7882}" destId="{C474547B-710B-4647-92D9-C4C8D1A9D8D3}" srcOrd="9" destOrd="0" presId="urn:microsoft.com/office/officeart/2005/8/layout/list1"/>
    <dgm:cxn modelId="{391E9791-6E64-4358-8178-5F1EAF973E8D}" type="presParOf" srcId="{AEE30395-C930-4E98-91D6-286C1DBD7882}" destId="{1396A828-8C3A-4557-A884-3B218840818B}" srcOrd="10" destOrd="0" presId="urn:microsoft.com/office/officeart/2005/8/layout/list1"/>
    <dgm:cxn modelId="{8BE81B55-30BE-4C17-BD64-0AFC92758519}" type="presParOf" srcId="{AEE30395-C930-4E98-91D6-286C1DBD7882}" destId="{63189378-2440-4A36-B397-DAC20ADE0BB1}" srcOrd="11" destOrd="0" presId="urn:microsoft.com/office/officeart/2005/8/layout/list1"/>
    <dgm:cxn modelId="{A72C8967-8FDA-4DD8-8E1B-DCE67633B197}" type="presParOf" srcId="{AEE30395-C930-4E98-91D6-286C1DBD7882}" destId="{C107E9A4-F4B9-4872-BB7C-3F416AB43635}" srcOrd="12" destOrd="0" presId="urn:microsoft.com/office/officeart/2005/8/layout/list1"/>
    <dgm:cxn modelId="{AB2577D6-183B-4F9F-B04D-46EAE60BBE33}" type="presParOf" srcId="{C107E9A4-F4B9-4872-BB7C-3F416AB43635}" destId="{68889399-5204-4A48-9251-8C4579C893A8}" srcOrd="0" destOrd="0" presId="urn:microsoft.com/office/officeart/2005/8/layout/list1"/>
    <dgm:cxn modelId="{BAA3B6A9-AB1E-407A-A918-79B5A552752D}" type="presParOf" srcId="{C107E9A4-F4B9-4872-BB7C-3F416AB43635}" destId="{482E0A70-E563-4CF1-B05D-C840BE860BBF}" srcOrd="1" destOrd="0" presId="urn:microsoft.com/office/officeart/2005/8/layout/list1"/>
    <dgm:cxn modelId="{9906D96E-626B-456D-AB45-72BFB55C985E}" type="presParOf" srcId="{AEE30395-C930-4E98-91D6-286C1DBD7882}" destId="{ADD67C1D-B95D-468B-8A8B-7F5A1E115C05}" srcOrd="13" destOrd="0" presId="urn:microsoft.com/office/officeart/2005/8/layout/list1"/>
    <dgm:cxn modelId="{24753177-92E0-4546-8C4F-0A65B95370B1}" type="presParOf" srcId="{AEE30395-C930-4E98-91D6-286C1DBD7882}" destId="{6E094DA3-D8D8-48B9-BD0A-42AEB6C2CFD0}" srcOrd="14" destOrd="0" presId="urn:microsoft.com/office/officeart/2005/8/layout/list1"/>
    <dgm:cxn modelId="{DA80AF9E-2CEA-41E8-8A6E-A91FA042F714}" type="presParOf" srcId="{AEE30395-C930-4E98-91D6-286C1DBD7882}" destId="{CFE1A651-1BB5-40C9-996C-F289597E5124}" srcOrd="15" destOrd="0" presId="urn:microsoft.com/office/officeart/2005/8/layout/list1"/>
    <dgm:cxn modelId="{168C57C7-3B8B-4D80-A2F7-64350EC3777B}" type="presParOf" srcId="{AEE30395-C930-4E98-91D6-286C1DBD7882}" destId="{99E371C3-AF54-49EC-AC4A-75CBA2CCAC0F}" srcOrd="16" destOrd="0" presId="urn:microsoft.com/office/officeart/2005/8/layout/list1"/>
    <dgm:cxn modelId="{44F16C83-72C7-436A-A4BA-5495060E9E67}" type="presParOf" srcId="{99E371C3-AF54-49EC-AC4A-75CBA2CCAC0F}" destId="{8503B482-9428-43B8-B3E1-25FF529F8D1E}" srcOrd="0" destOrd="0" presId="urn:microsoft.com/office/officeart/2005/8/layout/list1"/>
    <dgm:cxn modelId="{36E404B1-A5EF-4C16-8895-28AA8DC3BCF3}" type="presParOf" srcId="{99E371C3-AF54-49EC-AC4A-75CBA2CCAC0F}" destId="{8D83C853-289F-428E-9C77-848DA5448B6E}" srcOrd="1" destOrd="0" presId="urn:microsoft.com/office/officeart/2005/8/layout/list1"/>
    <dgm:cxn modelId="{5B2828A8-E0A5-4235-96A3-6C8B47C7172F}" type="presParOf" srcId="{AEE30395-C930-4E98-91D6-286C1DBD7882}" destId="{8B33A12B-78DF-44D4-A197-C8E08D62C5BC}" srcOrd="17" destOrd="0" presId="urn:microsoft.com/office/officeart/2005/8/layout/list1"/>
    <dgm:cxn modelId="{96635971-1FED-43A9-B870-17ED6AE09E46}" type="presParOf" srcId="{AEE30395-C930-4E98-91D6-286C1DBD7882}" destId="{68BB670B-D11B-47A2-8AD8-685072C95411}" srcOrd="18" destOrd="0" presId="urn:microsoft.com/office/officeart/2005/8/layout/list1"/>
    <dgm:cxn modelId="{C8E34BD9-840F-4E2D-82BE-A6E8953D72EE}" type="presParOf" srcId="{AEE30395-C930-4E98-91D6-286C1DBD7882}" destId="{C9D91A5D-2A6E-491A-9D3D-8D7D93261F64}" srcOrd="19" destOrd="0" presId="urn:microsoft.com/office/officeart/2005/8/layout/list1"/>
    <dgm:cxn modelId="{107A4F81-1484-489A-BE14-4ED1B291858D}" type="presParOf" srcId="{AEE30395-C930-4E98-91D6-286C1DBD7882}" destId="{447C0967-EF37-4842-9F78-2B355787AB3C}" srcOrd="20" destOrd="0" presId="urn:microsoft.com/office/officeart/2005/8/layout/list1"/>
    <dgm:cxn modelId="{D64ABFCF-A6DD-4F71-BA1D-50DB1C23A02B}" type="presParOf" srcId="{447C0967-EF37-4842-9F78-2B355787AB3C}" destId="{BCB60E4E-8609-497C-8587-8EC4B043AF52}" srcOrd="0" destOrd="0" presId="urn:microsoft.com/office/officeart/2005/8/layout/list1"/>
    <dgm:cxn modelId="{01CE2639-8D91-418D-A130-99B02B04196A}" type="presParOf" srcId="{447C0967-EF37-4842-9F78-2B355787AB3C}" destId="{DE540E09-2573-4FF5-AA3E-0F9E6758FFBA}" srcOrd="1" destOrd="0" presId="urn:microsoft.com/office/officeart/2005/8/layout/list1"/>
    <dgm:cxn modelId="{C9CEF084-06BE-445E-A23B-51323F23E0D8}" type="presParOf" srcId="{AEE30395-C930-4E98-91D6-286C1DBD7882}" destId="{DD6075F6-E083-418C-994C-371007380491}" srcOrd="21" destOrd="0" presId="urn:microsoft.com/office/officeart/2005/8/layout/list1"/>
    <dgm:cxn modelId="{043987F5-C946-4330-9B1F-ECAAB9B74FC0}" type="presParOf" srcId="{AEE30395-C930-4E98-91D6-286C1DBD7882}" destId="{E53CC2B5-C9E4-4AF0-A0C4-01A64C7A7F8D}" srcOrd="22" destOrd="0" presId="urn:microsoft.com/office/officeart/2005/8/layout/list1"/>
    <dgm:cxn modelId="{4931AAD5-32C9-40DF-B200-A23F6859E40D}" type="presParOf" srcId="{AEE30395-C930-4E98-91D6-286C1DBD7882}" destId="{B4055FA8-EB44-4EE0-9ADB-889526DBC09E}" srcOrd="23" destOrd="0" presId="urn:microsoft.com/office/officeart/2005/8/layout/list1"/>
    <dgm:cxn modelId="{29232655-60BE-47E8-A985-A12DF93AED8D}" type="presParOf" srcId="{AEE30395-C930-4E98-91D6-286C1DBD7882}" destId="{EA22D6D8-DEC9-4676-94C8-10B846F8EB2A}" srcOrd="24" destOrd="0" presId="urn:microsoft.com/office/officeart/2005/8/layout/list1"/>
    <dgm:cxn modelId="{43ED346F-6352-4BD5-A3DA-44BDB63F9BCA}" type="presParOf" srcId="{EA22D6D8-DEC9-4676-94C8-10B846F8EB2A}" destId="{1654096C-C61A-436D-929E-3C4666FAC2AE}" srcOrd="0" destOrd="0" presId="urn:microsoft.com/office/officeart/2005/8/layout/list1"/>
    <dgm:cxn modelId="{15E193E3-A57A-4296-B69D-96CDE6A83BD0}" type="presParOf" srcId="{EA22D6D8-DEC9-4676-94C8-10B846F8EB2A}" destId="{8A84866F-3556-4F50-AE21-4A766A31DCAE}" srcOrd="1" destOrd="0" presId="urn:microsoft.com/office/officeart/2005/8/layout/list1"/>
    <dgm:cxn modelId="{EEB9B30E-1DE2-401F-9361-9879EED65112}" type="presParOf" srcId="{AEE30395-C930-4E98-91D6-286C1DBD7882}" destId="{EB6A5F46-AD84-4778-A184-071BBCCAC3CA}" srcOrd="25" destOrd="0" presId="urn:microsoft.com/office/officeart/2005/8/layout/list1"/>
    <dgm:cxn modelId="{D2125849-9048-439B-B713-08B4C55D8334}" type="presParOf" srcId="{AEE30395-C930-4E98-91D6-286C1DBD7882}" destId="{385FEE70-8923-4D01-9945-49416CA09E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Tienda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5BC9D0A4-8D8B-472A-A6E6-C523010CF89E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Pago en línea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190E80D2-B564-4693-9CCA-5BA375E99A5F}" type="parTrans" cxnId="{7D5BC27E-98AC-4C19-A459-2F5F88912E53}">
      <dgm:prSet/>
      <dgm:spPr/>
      <dgm:t>
        <a:bodyPr/>
        <a:lstStyle/>
        <a:p>
          <a:endParaRPr lang="es-CL"/>
        </a:p>
      </dgm:t>
    </dgm:pt>
    <dgm:pt modelId="{83354806-C727-4A28-B5D5-E50BFF99DB28}" type="sibTrans" cxnId="{7D5BC27E-98AC-4C19-A459-2F5F88912E53}">
      <dgm:prSet/>
      <dgm:spPr/>
      <dgm:t>
        <a:bodyPr/>
        <a:lstStyle/>
        <a:p>
          <a:endParaRPr lang="es-CL"/>
        </a:p>
      </dgm:t>
    </dgm:pt>
    <dgm:pt modelId="{73866DD0-09BA-4663-AF2F-E370FB1C3B4F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Crédito en línea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3DB40068-E189-4A0B-8363-CD2E3E82036A}" type="parTrans" cxnId="{79ED5CF3-DC6E-4BBC-BD1A-BEF605681665}">
      <dgm:prSet/>
      <dgm:spPr/>
      <dgm:t>
        <a:bodyPr/>
        <a:lstStyle/>
        <a:p>
          <a:endParaRPr lang="es-CL"/>
        </a:p>
      </dgm:t>
    </dgm:pt>
    <dgm:pt modelId="{216016B1-6C7D-4646-9066-837E6B8A84DB}" type="sibTrans" cxnId="{79ED5CF3-DC6E-4BBC-BD1A-BEF605681665}">
      <dgm:prSet/>
      <dgm:spPr/>
      <dgm:t>
        <a:bodyPr/>
        <a:lstStyle/>
        <a:p>
          <a:endParaRPr lang="es-CL"/>
        </a:p>
      </dgm:t>
    </dgm:pt>
    <dgm:pt modelId="{60F42C67-4F4F-43DA-8C35-BEC6491E72F2}">
      <dgm:prSet phldrT="[Texto]"/>
      <dgm:spPr/>
      <dgm:t>
        <a:bodyPr/>
        <a:lstStyle/>
        <a:p>
          <a:r>
            <a:rPr lang="es-CL" b="1" dirty="0" smtClean="0"/>
            <a:t>Profesional designado</a:t>
          </a:r>
          <a:endParaRPr lang="es-CL" b="1" dirty="0"/>
        </a:p>
      </dgm:t>
    </dgm:pt>
    <dgm:pt modelId="{D8F995B3-42E6-4BB5-943B-9F819337EC9A}" type="parTrans" cxnId="{8F2826B0-734C-4291-82D4-A9C7C6688F67}">
      <dgm:prSet/>
      <dgm:spPr/>
      <dgm:t>
        <a:bodyPr/>
        <a:lstStyle/>
        <a:p>
          <a:endParaRPr lang="es-CL"/>
        </a:p>
      </dgm:t>
    </dgm:pt>
    <dgm:pt modelId="{7307578A-F303-4F83-B6DF-A50E20DBFC2F}" type="sibTrans" cxnId="{8F2826B0-734C-4291-82D4-A9C7C6688F67}">
      <dgm:prSet/>
      <dgm:spPr/>
      <dgm:t>
        <a:bodyPr/>
        <a:lstStyle/>
        <a:p>
          <a:endParaRPr lang="es-CL"/>
        </a:p>
      </dgm:t>
    </dgm:pt>
    <dgm:pt modelId="{F96211DA-5E21-4D5A-BDA3-A22653DB2150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Cobertura servicio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5B32A630-9D35-450D-88BA-CA9D20341FF6}" type="parTrans" cxnId="{05AF02E1-D967-499F-ABFD-AE1D14837E83}">
      <dgm:prSet/>
      <dgm:spPr/>
      <dgm:t>
        <a:bodyPr/>
        <a:lstStyle/>
        <a:p>
          <a:endParaRPr lang="es-CL"/>
        </a:p>
      </dgm:t>
    </dgm:pt>
    <dgm:pt modelId="{CF10ECAC-42B1-4A1C-88D1-A002073E740C}" type="sibTrans" cxnId="{05AF02E1-D967-499F-ABFD-AE1D14837E83}">
      <dgm:prSet/>
      <dgm:spPr/>
      <dgm:t>
        <a:bodyPr/>
        <a:lstStyle/>
        <a:p>
          <a:endParaRPr lang="es-CL"/>
        </a:p>
      </dgm:t>
    </dgm:pt>
    <dgm:pt modelId="{75A6A175-4A7F-4FD3-A229-906856827C2A}">
      <dgm:prSet phldrT="[Texto]"/>
      <dgm:spPr/>
      <dgm:t>
        <a:bodyPr/>
        <a:lstStyle/>
        <a:p>
          <a:r>
            <a:rPr lang="es-CL" b="1" dirty="0" smtClean="0"/>
            <a:t>Precios y planes preestablecidos</a:t>
          </a:r>
          <a:endParaRPr lang="es-CL" b="1" dirty="0"/>
        </a:p>
      </dgm:t>
    </dgm:pt>
    <dgm:pt modelId="{69021F88-4695-4532-8D46-7D15A5834001}" type="parTrans" cxnId="{A3E5D2DD-F5E7-4C38-A532-BF2DECA99C83}">
      <dgm:prSet/>
      <dgm:spPr/>
      <dgm:t>
        <a:bodyPr/>
        <a:lstStyle/>
        <a:p>
          <a:endParaRPr lang="es-CL"/>
        </a:p>
      </dgm:t>
    </dgm:pt>
    <dgm:pt modelId="{7AF90FFE-C7D0-4F01-990E-70AEA81C07B4}" type="sibTrans" cxnId="{A3E5D2DD-F5E7-4C38-A532-BF2DECA99C83}">
      <dgm:prSet/>
      <dgm:spPr/>
      <dgm:t>
        <a:bodyPr/>
        <a:lstStyle/>
        <a:p>
          <a:endParaRPr lang="es-CL"/>
        </a:p>
      </dgm:t>
    </dgm:pt>
    <dgm:pt modelId="{B92A4DB2-30AB-4B89-922E-E31CEBCC2CDB}">
      <dgm:prSet phldrT="[Texto]"/>
      <dgm:spPr/>
      <dgm:t>
        <a:bodyPr/>
        <a:lstStyle/>
        <a:p>
          <a:r>
            <a:rPr lang="es-CL" b="1" dirty="0" smtClean="0"/>
            <a:t>Clases grupales (disminución $)</a:t>
          </a:r>
          <a:endParaRPr lang="es-CL" b="1" dirty="0"/>
        </a:p>
      </dgm:t>
    </dgm:pt>
    <dgm:pt modelId="{41DB4BDD-933E-4A82-8745-674BAADB4753}" type="parTrans" cxnId="{B3F81248-9392-4DCE-80E5-5BD3A7A8DB82}">
      <dgm:prSet/>
      <dgm:spPr/>
      <dgm:t>
        <a:bodyPr/>
        <a:lstStyle/>
        <a:p>
          <a:endParaRPr lang="es-CL"/>
        </a:p>
      </dgm:t>
    </dgm:pt>
    <dgm:pt modelId="{70F61C21-4192-46B9-9410-71215F5D57B9}" type="sibTrans" cxnId="{B3F81248-9392-4DCE-80E5-5BD3A7A8DB82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7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A97E5B20-F741-406C-A0F6-9164EC0C4B40}" type="pres">
      <dgm:prSet presAssocID="{5BC9D0A4-8D8B-472A-A6E6-C523010CF89E}" presName="parentLin" presStyleCnt="0"/>
      <dgm:spPr/>
    </dgm:pt>
    <dgm:pt modelId="{E7B50EFA-1E4B-4675-90F3-F7DAD2E10231}" type="pres">
      <dgm:prSet presAssocID="{5BC9D0A4-8D8B-472A-A6E6-C523010CF89E}" presName="parentLeftMargin" presStyleLbl="node1" presStyleIdx="0" presStyleCnt="7"/>
      <dgm:spPr/>
      <dgm:t>
        <a:bodyPr/>
        <a:lstStyle/>
        <a:p>
          <a:endParaRPr lang="es-CL"/>
        </a:p>
      </dgm:t>
    </dgm:pt>
    <dgm:pt modelId="{F87E1F9C-01E1-498D-86E6-062E18D5D158}" type="pres">
      <dgm:prSet presAssocID="{5BC9D0A4-8D8B-472A-A6E6-C523010CF89E}" presName="parentText" presStyleLbl="node1" presStyleIdx="1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154B3E9-E1EA-4D20-982B-1FDE86228C2F}" type="pres">
      <dgm:prSet presAssocID="{5BC9D0A4-8D8B-472A-A6E6-C523010CF89E}" presName="negativeSpace" presStyleCnt="0"/>
      <dgm:spPr/>
    </dgm:pt>
    <dgm:pt modelId="{CA802A51-A28A-42B1-90F2-0C84AAFB6F7F}" type="pres">
      <dgm:prSet presAssocID="{5BC9D0A4-8D8B-472A-A6E6-C523010CF89E}" presName="childText" presStyleLbl="conFgAcc1" presStyleIdx="1" presStyleCnt="7">
        <dgm:presLayoutVars>
          <dgm:bulletEnabled val="1"/>
        </dgm:presLayoutVars>
      </dgm:prSet>
      <dgm:spPr/>
    </dgm:pt>
    <dgm:pt modelId="{8EB8451B-D1B3-4133-99A8-298D68DFBB24}" type="pres">
      <dgm:prSet presAssocID="{83354806-C727-4A28-B5D5-E50BFF99DB28}" presName="spaceBetweenRectangles" presStyleCnt="0"/>
      <dgm:spPr/>
    </dgm:pt>
    <dgm:pt modelId="{E4D46A98-E7C5-4130-BF82-CD3D6CBBA348}" type="pres">
      <dgm:prSet presAssocID="{73866DD0-09BA-4663-AF2F-E370FB1C3B4F}" presName="parentLin" presStyleCnt="0"/>
      <dgm:spPr/>
    </dgm:pt>
    <dgm:pt modelId="{E0FA6C80-C394-49E0-906B-167A13DAE38C}" type="pres">
      <dgm:prSet presAssocID="{73866DD0-09BA-4663-AF2F-E370FB1C3B4F}" presName="parentLeftMargin" presStyleLbl="node1" presStyleIdx="1" presStyleCnt="7"/>
      <dgm:spPr/>
      <dgm:t>
        <a:bodyPr/>
        <a:lstStyle/>
        <a:p>
          <a:endParaRPr lang="es-CL"/>
        </a:p>
      </dgm:t>
    </dgm:pt>
    <dgm:pt modelId="{D9E4108F-3250-43B8-B83B-A6D8765152B8}" type="pres">
      <dgm:prSet presAssocID="{73866DD0-09BA-4663-AF2F-E370FB1C3B4F}" presName="parentText" presStyleLbl="node1" presStyleIdx="2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74547B-710B-4647-92D9-C4C8D1A9D8D3}" type="pres">
      <dgm:prSet presAssocID="{73866DD0-09BA-4663-AF2F-E370FB1C3B4F}" presName="negativeSpace" presStyleCnt="0"/>
      <dgm:spPr/>
    </dgm:pt>
    <dgm:pt modelId="{1396A828-8C3A-4557-A884-3B218840818B}" type="pres">
      <dgm:prSet presAssocID="{73866DD0-09BA-4663-AF2F-E370FB1C3B4F}" presName="childText" presStyleLbl="conFgAcc1" presStyleIdx="2" presStyleCnt="7">
        <dgm:presLayoutVars>
          <dgm:bulletEnabled val="1"/>
        </dgm:presLayoutVars>
      </dgm:prSet>
      <dgm:spPr/>
    </dgm:pt>
    <dgm:pt modelId="{63189378-2440-4A36-B397-DAC20ADE0BB1}" type="pres">
      <dgm:prSet presAssocID="{216016B1-6C7D-4646-9066-837E6B8A84DB}" presName="spaceBetweenRectangles" presStyleCnt="0"/>
      <dgm:spPr/>
    </dgm:pt>
    <dgm:pt modelId="{C107E9A4-F4B9-4872-BB7C-3F416AB43635}" type="pres">
      <dgm:prSet presAssocID="{F96211DA-5E21-4D5A-BDA3-A22653DB2150}" presName="parentLin" presStyleCnt="0"/>
      <dgm:spPr/>
    </dgm:pt>
    <dgm:pt modelId="{68889399-5204-4A48-9251-8C4579C893A8}" type="pres">
      <dgm:prSet presAssocID="{F96211DA-5E21-4D5A-BDA3-A22653DB2150}" presName="parentLeftMargin" presStyleLbl="node1" presStyleIdx="2" presStyleCnt="7"/>
      <dgm:spPr/>
      <dgm:t>
        <a:bodyPr/>
        <a:lstStyle/>
        <a:p>
          <a:endParaRPr lang="es-CL"/>
        </a:p>
      </dgm:t>
    </dgm:pt>
    <dgm:pt modelId="{482E0A70-E563-4CF1-B05D-C840BE860BBF}" type="pres">
      <dgm:prSet presAssocID="{F96211DA-5E21-4D5A-BDA3-A22653DB2150}" presName="parentText" presStyleLbl="node1" presStyleIdx="3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D67C1D-B95D-468B-8A8B-7F5A1E115C05}" type="pres">
      <dgm:prSet presAssocID="{F96211DA-5E21-4D5A-BDA3-A22653DB2150}" presName="negativeSpace" presStyleCnt="0"/>
      <dgm:spPr/>
    </dgm:pt>
    <dgm:pt modelId="{6E094DA3-D8D8-48B9-BD0A-42AEB6C2CFD0}" type="pres">
      <dgm:prSet presAssocID="{F96211DA-5E21-4D5A-BDA3-A22653DB2150}" presName="childText" presStyleLbl="conFgAcc1" presStyleIdx="3" presStyleCnt="7">
        <dgm:presLayoutVars>
          <dgm:bulletEnabled val="1"/>
        </dgm:presLayoutVars>
      </dgm:prSet>
      <dgm:spPr/>
    </dgm:pt>
    <dgm:pt modelId="{CFE1A651-1BB5-40C9-996C-F289597E5124}" type="pres">
      <dgm:prSet presAssocID="{CF10ECAC-42B1-4A1C-88D1-A002073E740C}" presName="spaceBetweenRectangles" presStyleCnt="0"/>
      <dgm:spPr/>
    </dgm:pt>
    <dgm:pt modelId="{99E371C3-AF54-49EC-AC4A-75CBA2CCAC0F}" type="pres">
      <dgm:prSet presAssocID="{60F42C67-4F4F-43DA-8C35-BEC6491E72F2}" presName="parentLin" presStyleCnt="0"/>
      <dgm:spPr/>
    </dgm:pt>
    <dgm:pt modelId="{8503B482-9428-43B8-B3E1-25FF529F8D1E}" type="pres">
      <dgm:prSet presAssocID="{60F42C67-4F4F-43DA-8C35-BEC6491E72F2}" presName="parentLeftMargin" presStyleLbl="node1" presStyleIdx="3" presStyleCnt="7"/>
      <dgm:spPr/>
      <dgm:t>
        <a:bodyPr/>
        <a:lstStyle/>
        <a:p>
          <a:endParaRPr lang="es-CL"/>
        </a:p>
      </dgm:t>
    </dgm:pt>
    <dgm:pt modelId="{8D83C853-289F-428E-9C77-848DA5448B6E}" type="pres">
      <dgm:prSet presAssocID="{60F42C67-4F4F-43DA-8C35-BEC6491E72F2}" presName="parentText" presStyleLbl="node1" presStyleIdx="4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33A12B-78DF-44D4-A197-C8E08D62C5BC}" type="pres">
      <dgm:prSet presAssocID="{60F42C67-4F4F-43DA-8C35-BEC6491E72F2}" presName="negativeSpace" presStyleCnt="0"/>
      <dgm:spPr/>
    </dgm:pt>
    <dgm:pt modelId="{68BB670B-D11B-47A2-8AD8-685072C95411}" type="pres">
      <dgm:prSet presAssocID="{60F42C67-4F4F-43DA-8C35-BEC6491E72F2}" presName="childText" presStyleLbl="conFgAcc1" presStyleIdx="4" presStyleCnt="7">
        <dgm:presLayoutVars>
          <dgm:bulletEnabled val="1"/>
        </dgm:presLayoutVars>
      </dgm:prSet>
      <dgm:spPr/>
    </dgm:pt>
    <dgm:pt modelId="{C9D91A5D-2A6E-491A-9D3D-8D7D93261F64}" type="pres">
      <dgm:prSet presAssocID="{7307578A-F303-4F83-B6DF-A50E20DBFC2F}" presName="spaceBetweenRectangles" presStyleCnt="0"/>
      <dgm:spPr/>
    </dgm:pt>
    <dgm:pt modelId="{447C0967-EF37-4842-9F78-2B355787AB3C}" type="pres">
      <dgm:prSet presAssocID="{75A6A175-4A7F-4FD3-A229-906856827C2A}" presName="parentLin" presStyleCnt="0"/>
      <dgm:spPr/>
    </dgm:pt>
    <dgm:pt modelId="{BCB60E4E-8609-497C-8587-8EC4B043AF52}" type="pres">
      <dgm:prSet presAssocID="{75A6A175-4A7F-4FD3-A229-906856827C2A}" presName="parentLeftMargin" presStyleLbl="node1" presStyleIdx="4" presStyleCnt="7"/>
      <dgm:spPr/>
      <dgm:t>
        <a:bodyPr/>
        <a:lstStyle/>
        <a:p>
          <a:endParaRPr lang="es-CL"/>
        </a:p>
      </dgm:t>
    </dgm:pt>
    <dgm:pt modelId="{DE540E09-2573-4FF5-AA3E-0F9E6758FFBA}" type="pres">
      <dgm:prSet presAssocID="{75A6A175-4A7F-4FD3-A229-906856827C2A}" presName="parentText" presStyleLbl="node1" presStyleIdx="5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D6075F6-E083-418C-994C-371007380491}" type="pres">
      <dgm:prSet presAssocID="{75A6A175-4A7F-4FD3-A229-906856827C2A}" presName="negativeSpace" presStyleCnt="0"/>
      <dgm:spPr/>
    </dgm:pt>
    <dgm:pt modelId="{E53CC2B5-C9E4-4AF0-A0C4-01A64C7A7F8D}" type="pres">
      <dgm:prSet presAssocID="{75A6A175-4A7F-4FD3-A229-906856827C2A}" presName="childText" presStyleLbl="conFgAcc1" presStyleIdx="5" presStyleCnt="7">
        <dgm:presLayoutVars>
          <dgm:bulletEnabled val="1"/>
        </dgm:presLayoutVars>
      </dgm:prSet>
      <dgm:spPr/>
    </dgm:pt>
    <dgm:pt modelId="{B4055FA8-EB44-4EE0-9ADB-889526DBC09E}" type="pres">
      <dgm:prSet presAssocID="{7AF90FFE-C7D0-4F01-990E-70AEA81C07B4}" presName="spaceBetweenRectangles" presStyleCnt="0"/>
      <dgm:spPr/>
    </dgm:pt>
    <dgm:pt modelId="{EA22D6D8-DEC9-4676-94C8-10B846F8EB2A}" type="pres">
      <dgm:prSet presAssocID="{B92A4DB2-30AB-4B89-922E-E31CEBCC2CDB}" presName="parentLin" presStyleCnt="0"/>
      <dgm:spPr/>
    </dgm:pt>
    <dgm:pt modelId="{1654096C-C61A-436D-929E-3C4666FAC2AE}" type="pres">
      <dgm:prSet presAssocID="{B92A4DB2-30AB-4B89-922E-E31CEBCC2CDB}" presName="parentLeftMargin" presStyleLbl="node1" presStyleIdx="5" presStyleCnt="7"/>
      <dgm:spPr/>
      <dgm:t>
        <a:bodyPr/>
        <a:lstStyle/>
        <a:p>
          <a:endParaRPr lang="es-CL"/>
        </a:p>
      </dgm:t>
    </dgm:pt>
    <dgm:pt modelId="{8A84866F-3556-4F50-AE21-4A766A31DCAE}" type="pres">
      <dgm:prSet presAssocID="{B92A4DB2-30AB-4B89-922E-E31CEBCC2CDB}" presName="parentText" presStyleLbl="node1" presStyleIdx="6" presStyleCnt="7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B6A5F46-AD84-4778-A184-071BBCCAC3CA}" type="pres">
      <dgm:prSet presAssocID="{B92A4DB2-30AB-4B89-922E-E31CEBCC2CDB}" presName="negativeSpace" presStyleCnt="0"/>
      <dgm:spPr/>
    </dgm:pt>
    <dgm:pt modelId="{385FEE70-8923-4D01-9945-49416CA09E09}" type="pres">
      <dgm:prSet presAssocID="{B92A4DB2-30AB-4B89-922E-E31CEBCC2CDB}" presName="childText" presStyleLbl="conFgAcc1" presStyleIdx="6" presStyleCnt="7" custLinFactNeighborX="2326">
        <dgm:presLayoutVars>
          <dgm:bulletEnabled val="1"/>
        </dgm:presLayoutVars>
      </dgm:prSet>
      <dgm:spPr/>
    </dgm:pt>
  </dgm:ptLst>
  <dgm:cxnLst>
    <dgm:cxn modelId="{8F2826B0-734C-4291-82D4-A9C7C6688F67}" srcId="{139CB353-04F8-4087-925C-343345B5E99C}" destId="{60F42C67-4F4F-43DA-8C35-BEC6491E72F2}" srcOrd="4" destOrd="0" parTransId="{D8F995B3-42E6-4BB5-943B-9F819337EC9A}" sibTransId="{7307578A-F303-4F83-B6DF-A50E20DBFC2F}"/>
    <dgm:cxn modelId="{4884A64C-A1E5-4C80-9C87-270BBD7C58AB}" type="presOf" srcId="{60F42C67-4F4F-43DA-8C35-BEC6491E72F2}" destId="{8503B482-9428-43B8-B3E1-25FF529F8D1E}" srcOrd="0" destOrd="0" presId="urn:microsoft.com/office/officeart/2005/8/layout/list1"/>
    <dgm:cxn modelId="{79ED5CF3-DC6E-4BBC-BD1A-BEF605681665}" srcId="{139CB353-04F8-4087-925C-343345B5E99C}" destId="{73866DD0-09BA-4663-AF2F-E370FB1C3B4F}" srcOrd="2" destOrd="0" parTransId="{3DB40068-E189-4A0B-8363-CD2E3E82036A}" sibTransId="{216016B1-6C7D-4646-9066-837E6B8A84DB}"/>
    <dgm:cxn modelId="{A3E5D2DD-F5E7-4C38-A532-BF2DECA99C83}" srcId="{139CB353-04F8-4087-925C-343345B5E99C}" destId="{75A6A175-4A7F-4FD3-A229-906856827C2A}" srcOrd="5" destOrd="0" parTransId="{69021F88-4695-4532-8D46-7D15A5834001}" sibTransId="{7AF90FFE-C7D0-4F01-990E-70AEA81C07B4}"/>
    <dgm:cxn modelId="{7D5BC27E-98AC-4C19-A459-2F5F88912E53}" srcId="{139CB353-04F8-4087-925C-343345B5E99C}" destId="{5BC9D0A4-8D8B-472A-A6E6-C523010CF89E}" srcOrd="1" destOrd="0" parTransId="{190E80D2-B564-4693-9CCA-5BA375E99A5F}" sibTransId="{83354806-C727-4A28-B5D5-E50BFF99DB28}"/>
    <dgm:cxn modelId="{4A13603E-F298-4B3F-B09B-FB75BB69C1B1}" type="presOf" srcId="{139CB353-04F8-4087-925C-343345B5E99C}" destId="{AEE30395-C930-4E98-91D6-286C1DBD7882}" srcOrd="0" destOrd="0" presId="urn:microsoft.com/office/officeart/2005/8/layout/list1"/>
    <dgm:cxn modelId="{25157797-4109-408B-8225-D2A1781CC119}" type="presOf" srcId="{F96211DA-5E21-4D5A-BDA3-A22653DB2150}" destId="{68889399-5204-4A48-9251-8C4579C893A8}" srcOrd="0" destOrd="0" presId="urn:microsoft.com/office/officeart/2005/8/layout/list1"/>
    <dgm:cxn modelId="{2EA08990-07AA-4CCC-ACC2-8035C2B85A98}" type="presOf" srcId="{5BC9D0A4-8D8B-472A-A6E6-C523010CF89E}" destId="{E7B50EFA-1E4B-4675-90F3-F7DAD2E10231}" srcOrd="0" destOrd="0" presId="urn:microsoft.com/office/officeart/2005/8/layout/list1"/>
    <dgm:cxn modelId="{A0E9003A-133E-4B1A-8A6C-8D40AA5B6782}" type="presOf" srcId="{7C427E42-BCB0-4FC8-A02C-360DE12794CC}" destId="{CC4990A2-918B-43B4-AA5B-CAD56E6CBA3A}" srcOrd="1" destOrd="0" presId="urn:microsoft.com/office/officeart/2005/8/layout/list1"/>
    <dgm:cxn modelId="{FAA15396-674E-41DB-81F8-392526AC5C6A}" type="presOf" srcId="{B92A4DB2-30AB-4B89-922E-E31CEBCC2CDB}" destId="{1654096C-C61A-436D-929E-3C4666FAC2AE}" srcOrd="0" destOrd="0" presId="urn:microsoft.com/office/officeart/2005/8/layout/list1"/>
    <dgm:cxn modelId="{901A7DD4-7E7C-4E89-9978-4DFC19834B42}" type="presOf" srcId="{75A6A175-4A7F-4FD3-A229-906856827C2A}" destId="{DE540E09-2573-4FF5-AA3E-0F9E6758FFBA}" srcOrd="1" destOrd="0" presId="urn:microsoft.com/office/officeart/2005/8/layout/list1"/>
    <dgm:cxn modelId="{9215A2E7-81A9-4CEE-9B35-76D17476F3C0}" type="presOf" srcId="{60F42C67-4F4F-43DA-8C35-BEC6491E72F2}" destId="{8D83C853-289F-428E-9C77-848DA5448B6E}" srcOrd="1" destOrd="0" presId="urn:microsoft.com/office/officeart/2005/8/layout/list1"/>
    <dgm:cxn modelId="{99FBBE86-7CA8-499A-8073-F8E65CC3F2E4}" type="presOf" srcId="{7C427E42-BCB0-4FC8-A02C-360DE12794CC}" destId="{CECC55A8-373E-4453-B230-69850606AEB3}" srcOrd="0" destOrd="0" presId="urn:microsoft.com/office/officeart/2005/8/layout/list1"/>
    <dgm:cxn modelId="{66088DB1-ADAB-4239-9E13-0498C34F8A87}" type="presOf" srcId="{73866DD0-09BA-4663-AF2F-E370FB1C3B4F}" destId="{D9E4108F-3250-43B8-B83B-A6D8765152B8}" srcOrd="1" destOrd="0" presId="urn:microsoft.com/office/officeart/2005/8/layout/list1"/>
    <dgm:cxn modelId="{E4F47B28-2583-4711-8193-DC165B912F6F}" type="presOf" srcId="{75A6A175-4A7F-4FD3-A229-906856827C2A}" destId="{BCB60E4E-8609-497C-8587-8EC4B043AF52}" srcOrd="0" destOrd="0" presId="urn:microsoft.com/office/officeart/2005/8/layout/list1"/>
    <dgm:cxn modelId="{B3F81248-9392-4DCE-80E5-5BD3A7A8DB82}" srcId="{139CB353-04F8-4087-925C-343345B5E99C}" destId="{B92A4DB2-30AB-4B89-922E-E31CEBCC2CDB}" srcOrd="6" destOrd="0" parTransId="{41DB4BDD-933E-4A82-8745-674BAADB4753}" sibTransId="{70F61C21-4192-46B9-9410-71215F5D57B9}"/>
    <dgm:cxn modelId="{4F9A625C-1B7A-47A2-A21A-2D39CF3F9E05}" type="presOf" srcId="{F96211DA-5E21-4D5A-BDA3-A22653DB2150}" destId="{482E0A70-E563-4CF1-B05D-C840BE860BBF}" srcOrd="1" destOrd="0" presId="urn:microsoft.com/office/officeart/2005/8/layout/list1"/>
    <dgm:cxn modelId="{0452A9BE-2D36-4977-A82B-1067EE343902}" type="presOf" srcId="{73866DD0-09BA-4663-AF2F-E370FB1C3B4F}" destId="{E0FA6C80-C394-49E0-906B-167A13DAE38C}" srcOrd="0" destOrd="0" presId="urn:microsoft.com/office/officeart/2005/8/layout/list1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05AF02E1-D967-499F-ABFD-AE1D14837E83}" srcId="{139CB353-04F8-4087-925C-343345B5E99C}" destId="{F96211DA-5E21-4D5A-BDA3-A22653DB2150}" srcOrd="3" destOrd="0" parTransId="{5B32A630-9D35-450D-88BA-CA9D20341FF6}" sibTransId="{CF10ECAC-42B1-4A1C-88D1-A002073E740C}"/>
    <dgm:cxn modelId="{C028A401-A9B7-4D2C-BDA6-F28F9E8F2844}" type="presOf" srcId="{5BC9D0A4-8D8B-472A-A6E6-C523010CF89E}" destId="{F87E1F9C-01E1-498D-86E6-062E18D5D158}" srcOrd="1" destOrd="0" presId="urn:microsoft.com/office/officeart/2005/8/layout/list1"/>
    <dgm:cxn modelId="{EF46F489-4065-4EC9-BCB7-9172CDFE0798}" type="presOf" srcId="{B92A4DB2-30AB-4B89-922E-E31CEBCC2CDB}" destId="{8A84866F-3556-4F50-AE21-4A766A31DCAE}" srcOrd="1" destOrd="0" presId="urn:microsoft.com/office/officeart/2005/8/layout/list1"/>
    <dgm:cxn modelId="{41A1A9A8-0D95-4DA9-A6D8-0866F33AEBEF}" type="presParOf" srcId="{AEE30395-C930-4E98-91D6-286C1DBD7882}" destId="{1A3677A0-88EB-459D-9636-8AE52A766CF3}" srcOrd="0" destOrd="0" presId="urn:microsoft.com/office/officeart/2005/8/layout/list1"/>
    <dgm:cxn modelId="{E01F8A7A-4684-4970-9099-F271D2A6C576}" type="presParOf" srcId="{1A3677A0-88EB-459D-9636-8AE52A766CF3}" destId="{CECC55A8-373E-4453-B230-69850606AEB3}" srcOrd="0" destOrd="0" presId="urn:microsoft.com/office/officeart/2005/8/layout/list1"/>
    <dgm:cxn modelId="{2A393D1C-85CE-4606-891A-00D4B64622FB}" type="presParOf" srcId="{1A3677A0-88EB-459D-9636-8AE52A766CF3}" destId="{CC4990A2-918B-43B4-AA5B-CAD56E6CBA3A}" srcOrd="1" destOrd="0" presId="urn:microsoft.com/office/officeart/2005/8/layout/list1"/>
    <dgm:cxn modelId="{F49F35FD-6DEE-4204-A956-EC97BE8218BF}" type="presParOf" srcId="{AEE30395-C930-4E98-91D6-286C1DBD7882}" destId="{4888A44D-F882-4D45-9AB8-44F0E2B62174}" srcOrd="1" destOrd="0" presId="urn:microsoft.com/office/officeart/2005/8/layout/list1"/>
    <dgm:cxn modelId="{4A12389C-5265-4848-BBCB-8490EF7F5375}" type="presParOf" srcId="{AEE30395-C930-4E98-91D6-286C1DBD7882}" destId="{32F6A550-D483-4A08-8013-67FD45DFCB56}" srcOrd="2" destOrd="0" presId="urn:microsoft.com/office/officeart/2005/8/layout/list1"/>
    <dgm:cxn modelId="{3A111099-7652-47B1-865A-9D4E49E91298}" type="presParOf" srcId="{AEE30395-C930-4E98-91D6-286C1DBD7882}" destId="{2A82C146-A9D5-4D64-B944-808AF838A824}" srcOrd="3" destOrd="0" presId="urn:microsoft.com/office/officeart/2005/8/layout/list1"/>
    <dgm:cxn modelId="{298ADD45-E48B-4672-91F5-72F16E2901D2}" type="presParOf" srcId="{AEE30395-C930-4E98-91D6-286C1DBD7882}" destId="{A97E5B20-F741-406C-A0F6-9164EC0C4B40}" srcOrd="4" destOrd="0" presId="urn:microsoft.com/office/officeart/2005/8/layout/list1"/>
    <dgm:cxn modelId="{05C14FB1-63AC-402C-8431-74AA3E4BCD7B}" type="presParOf" srcId="{A97E5B20-F741-406C-A0F6-9164EC0C4B40}" destId="{E7B50EFA-1E4B-4675-90F3-F7DAD2E10231}" srcOrd="0" destOrd="0" presId="urn:microsoft.com/office/officeart/2005/8/layout/list1"/>
    <dgm:cxn modelId="{4EEF9A46-2608-434F-9028-3DBB746B9A87}" type="presParOf" srcId="{A97E5B20-F741-406C-A0F6-9164EC0C4B40}" destId="{F87E1F9C-01E1-498D-86E6-062E18D5D158}" srcOrd="1" destOrd="0" presId="urn:microsoft.com/office/officeart/2005/8/layout/list1"/>
    <dgm:cxn modelId="{6A2A9A00-75AB-493C-AEB2-B97443031C9B}" type="presParOf" srcId="{AEE30395-C930-4E98-91D6-286C1DBD7882}" destId="{F154B3E9-E1EA-4D20-982B-1FDE86228C2F}" srcOrd="5" destOrd="0" presId="urn:microsoft.com/office/officeart/2005/8/layout/list1"/>
    <dgm:cxn modelId="{316B7103-344C-4DA0-BD33-602DF814D7FD}" type="presParOf" srcId="{AEE30395-C930-4E98-91D6-286C1DBD7882}" destId="{CA802A51-A28A-42B1-90F2-0C84AAFB6F7F}" srcOrd="6" destOrd="0" presId="urn:microsoft.com/office/officeart/2005/8/layout/list1"/>
    <dgm:cxn modelId="{968D4F53-C0CA-4E58-8735-45E3A073CE08}" type="presParOf" srcId="{AEE30395-C930-4E98-91D6-286C1DBD7882}" destId="{8EB8451B-D1B3-4133-99A8-298D68DFBB24}" srcOrd="7" destOrd="0" presId="urn:microsoft.com/office/officeart/2005/8/layout/list1"/>
    <dgm:cxn modelId="{E69AEC9F-3E02-440D-A841-FAB3711DF063}" type="presParOf" srcId="{AEE30395-C930-4E98-91D6-286C1DBD7882}" destId="{E4D46A98-E7C5-4130-BF82-CD3D6CBBA348}" srcOrd="8" destOrd="0" presId="urn:microsoft.com/office/officeart/2005/8/layout/list1"/>
    <dgm:cxn modelId="{1942F81F-8DEC-4CE2-AD3D-EAE5BFE559F9}" type="presParOf" srcId="{E4D46A98-E7C5-4130-BF82-CD3D6CBBA348}" destId="{E0FA6C80-C394-49E0-906B-167A13DAE38C}" srcOrd="0" destOrd="0" presId="urn:microsoft.com/office/officeart/2005/8/layout/list1"/>
    <dgm:cxn modelId="{536FF078-3827-4B83-8DEF-4B81D6DAB4AF}" type="presParOf" srcId="{E4D46A98-E7C5-4130-BF82-CD3D6CBBA348}" destId="{D9E4108F-3250-43B8-B83B-A6D8765152B8}" srcOrd="1" destOrd="0" presId="urn:microsoft.com/office/officeart/2005/8/layout/list1"/>
    <dgm:cxn modelId="{51B65190-4AC1-4CD0-B1BD-9F8634F5C857}" type="presParOf" srcId="{AEE30395-C930-4E98-91D6-286C1DBD7882}" destId="{C474547B-710B-4647-92D9-C4C8D1A9D8D3}" srcOrd="9" destOrd="0" presId="urn:microsoft.com/office/officeart/2005/8/layout/list1"/>
    <dgm:cxn modelId="{10087742-53F1-4AD2-A6A2-F24C2FDA3C86}" type="presParOf" srcId="{AEE30395-C930-4E98-91D6-286C1DBD7882}" destId="{1396A828-8C3A-4557-A884-3B218840818B}" srcOrd="10" destOrd="0" presId="urn:microsoft.com/office/officeart/2005/8/layout/list1"/>
    <dgm:cxn modelId="{C0756082-5ACF-433D-B063-377501A40DD6}" type="presParOf" srcId="{AEE30395-C930-4E98-91D6-286C1DBD7882}" destId="{63189378-2440-4A36-B397-DAC20ADE0BB1}" srcOrd="11" destOrd="0" presId="urn:microsoft.com/office/officeart/2005/8/layout/list1"/>
    <dgm:cxn modelId="{FDF2A4A6-33F0-4F2D-8F35-1BC4297FB92E}" type="presParOf" srcId="{AEE30395-C930-4E98-91D6-286C1DBD7882}" destId="{C107E9A4-F4B9-4872-BB7C-3F416AB43635}" srcOrd="12" destOrd="0" presId="urn:microsoft.com/office/officeart/2005/8/layout/list1"/>
    <dgm:cxn modelId="{565AB4AD-8A83-4553-BA3D-389CDD422261}" type="presParOf" srcId="{C107E9A4-F4B9-4872-BB7C-3F416AB43635}" destId="{68889399-5204-4A48-9251-8C4579C893A8}" srcOrd="0" destOrd="0" presId="urn:microsoft.com/office/officeart/2005/8/layout/list1"/>
    <dgm:cxn modelId="{CF9392F4-FBA8-4F65-BBCB-321F1FB27584}" type="presParOf" srcId="{C107E9A4-F4B9-4872-BB7C-3F416AB43635}" destId="{482E0A70-E563-4CF1-B05D-C840BE860BBF}" srcOrd="1" destOrd="0" presId="urn:microsoft.com/office/officeart/2005/8/layout/list1"/>
    <dgm:cxn modelId="{0FB8A8DB-6868-4EC3-8285-2942DE8687EE}" type="presParOf" srcId="{AEE30395-C930-4E98-91D6-286C1DBD7882}" destId="{ADD67C1D-B95D-468B-8A8B-7F5A1E115C05}" srcOrd="13" destOrd="0" presId="urn:microsoft.com/office/officeart/2005/8/layout/list1"/>
    <dgm:cxn modelId="{06576020-86FF-460D-874D-8F66BED24FC8}" type="presParOf" srcId="{AEE30395-C930-4E98-91D6-286C1DBD7882}" destId="{6E094DA3-D8D8-48B9-BD0A-42AEB6C2CFD0}" srcOrd="14" destOrd="0" presId="urn:microsoft.com/office/officeart/2005/8/layout/list1"/>
    <dgm:cxn modelId="{32F49536-758B-456A-8C38-30ABE94ED0FA}" type="presParOf" srcId="{AEE30395-C930-4E98-91D6-286C1DBD7882}" destId="{CFE1A651-1BB5-40C9-996C-F289597E5124}" srcOrd="15" destOrd="0" presId="urn:microsoft.com/office/officeart/2005/8/layout/list1"/>
    <dgm:cxn modelId="{BB100260-452B-4BD8-AF38-FECC665C6F80}" type="presParOf" srcId="{AEE30395-C930-4E98-91D6-286C1DBD7882}" destId="{99E371C3-AF54-49EC-AC4A-75CBA2CCAC0F}" srcOrd="16" destOrd="0" presId="urn:microsoft.com/office/officeart/2005/8/layout/list1"/>
    <dgm:cxn modelId="{4D2A104F-ECB8-4AF8-AC82-07BAEDD9399E}" type="presParOf" srcId="{99E371C3-AF54-49EC-AC4A-75CBA2CCAC0F}" destId="{8503B482-9428-43B8-B3E1-25FF529F8D1E}" srcOrd="0" destOrd="0" presId="urn:microsoft.com/office/officeart/2005/8/layout/list1"/>
    <dgm:cxn modelId="{C90EF76A-A5E4-4C40-AADC-B83A566F951B}" type="presParOf" srcId="{99E371C3-AF54-49EC-AC4A-75CBA2CCAC0F}" destId="{8D83C853-289F-428E-9C77-848DA5448B6E}" srcOrd="1" destOrd="0" presId="urn:microsoft.com/office/officeart/2005/8/layout/list1"/>
    <dgm:cxn modelId="{35A14B57-2947-48C8-820D-4324AF927417}" type="presParOf" srcId="{AEE30395-C930-4E98-91D6-286C1DBD7882}" destId="{8B33A12B-78DF-44D4-A197-C8E08D62C5BC}" srcOrd="17" destOrd="0" presId="urn:microsoft.com/office/officeart/2005/8/layout/list1"/>
    <dgm:cxn modelId="{39B46252-F471-4E55-9B1C-467C11C74F0E}" type="presParOf" srcId="{AEE30395-C930-4E98-91D6-286C1DBD7882}" destId="{68BB670B-D11B-47A2-8AD8-685072C95411}" srcOrd="18" destOrd="0" presId="urn:microsoft.com/office/officeart/2005/8/layout/list1"/>
    <dgm:cxn modelId="{49932226-FBDF-4F5C-8815-62B168CF0FA9}" type="presParOf" srcId="{AEE30395-C930-4E98-91D6-286C1DBD7882}" destId="{C9D91A5D-2A6E-491A-9D3D-8D7D93261F64}" srcOrd="19" destOrd="0" presId="urn:microsoft.com/office/officeart/2005/8/layout/list1"/>
    <dgm:cxn modelId="{107B518B-F48C-44B4-A693-4BC3F0B3B60E}" type="presParOf" srcId="{AEE30395-C930-4E98-91D6-286C1DBD7882}" destId="{447C0967-EF37-4842-9F78-2B355787AB3C}" srcOrd="20" destOrd="0" presId="urn:microsoft.com/office/officeart/2005/8/layout/list1"/>
    <dgm:cxn modelId="{188307F2-EB88-4367-9B23-DF17CBFF8D1C}" type="presParOf" srcId="{447C0967-EF37-4842-9F78-2B355787AB3C}" destId="{BCB60E4E-8609-497C-8587-8EC4B043AF52}" srcOrd="0" destOrd="0" presId="urn:microsoft.com/office/officeart/2005/8/layout/list1"/>
    <dgm:cxn modelId="{FC637257-49BD-484C-916E-95DAFDE936E8}" type="presParOf" srcId="{447C0967-EF37-4842-9F78-2B355787AB3C}" destId="{DE540E09-2573-4FF5-AA3E-0F9E6758FFBA}" srcOrd="1" destOrd="0" presId="urn:microsoft.com/office/officeart/2005/8/layout/list1"/>
    <dgm:cxn modelId="{53BB7295-FECF-40DD-A719-7F0267AC9AFD}" type="presParOf" srcId="{AEE30395-C930-4E98-91D6-286C1DBD7882}" destId="{DD6075F6-E083-418C-994C-371007380491}" srcOrd="21" destOrd="0" presId="urn:microsoft.com/office/officeart/2005/8/layout/list1"/>
    <dgm:cxn modelId="{F0524675-DBCC-4E5B-9103-67545E80DCBA}" type="presParOf" srcId="{AEE30395-C930-4E98-91D6-286C1DBD7882}" destId="{E53CC2B5-C9E4-4AF0-A0C4-01A64C7A7F8D}" srcOrd="22" destOrd="0" presId="urn:microsoft.com/office/officeart/2005/8/layout/list1"/>
    <dgm:cxn modelId="{B139AFCF-1C8E-429B-8491-CCB3F394FD47}" type="presParOf" srcId="{AEE30395-C930-4E98-91D6-286C1DBD7882}" destId="{B4055FA8-EB44-4EE0-9ADB-889526DBC09E}" srcOrd="23" destOrd="0" presId="urn:microsoft.com/office/officeart/2005/8/layout/list1"/>
    <dgm:cxn modelId="{5C8F005A-EE97-4F91-BE38-76589D2754EF}" type="presParOf" srcId="{AEE30395-C930-4E98-91D6-286C1DBD7882}" destId="{EA22D6D8-DEC9-4676-94C8-10B846F8EB2A}" srcOrd="24" destOrd="0" presId="urn:microsoft.com/office/officeart/2005/8/layout/list1"/>
    <dgm:cxn modelId="{CADD9806-6974-4C82-92FE-0A980B35A58E}" type="presParOf" srcId="{EA22D6D8-DEC9-4676-94C8-10B846F8EB2A}" destId="{1654096C-C61A-436D-929E-3C4666FAC2AE}" srcOrd="0" destOrd="0" presId="urn:microsoft.com/office/officeart/2005/8/layout/list1"/>
    <dgm:cxn modelId="{4A7A5C43-4B06-4F73-8FF7-8046EEC12D01}" type="presParOf" srcId="{EA22D6D8-DEC9-4676-94C8-10B846F8EB2A}" destId="{8A84866F-3556-4F50-AE21-4A766A31DCAE}" srcOrd="1" destOrd="0" presId="urn:microsoft.com/office/officeart/2005/8/layout/list1"/>
    <dgm:cxn modelId="{079200DB-0ECA-450E-A0A5-F3C71978AD8F}" type="presParOf" srcId="{AEE30395-C930-4E98-91D6-286C1DBD7882}" destId="{EB6A5F46-AD84-4778-A184-071BBCCAC3CA}" srcOrd="25" destOrd="0" presId="urn:microsoft.com/office/officeart/2005/8/layout/list1"/>
    <dgm:cxn modelId="{43E90D74-0856-400D-8758-3E6D2BD06662}" type="presParOf" srcId="{AEE30395-C930-4E98-91D6-286C1DBD7882}" destId="{385FEE70-8923-4D01-9945-49416CA09E09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Clases grupales en GYM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5BC9D0A4-8D8B-472A-A6E6-C523010CF89E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Flexibilidad en ejecución del plan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190E80D2-B564-4693-9CCA-5BA375E99A5F}" type="parTrans" cxnId="{7D5BC27E-98AC-4C19-A459-2F5F88912E53}">
      <dgm:prSet/>
      <dgm:spPr/>
      <dgm:t>
        <a:bodyPr/>
        <a:lstStyle/>
        <a:p>
          <a:endParaRPr lang="es-CL"/>
        </a:p>
      </dgm:t>
    </dgm:pt>
    <dgm:pt modelId="{83354806-C727-4A28-B5D5-E50BFF99DB28}" type="sibTrans" cxnId="{7D5BC27E-98AC-4C19-A459-2F5F88912E53}">
      <dgm:prSet/>
      <dgm:spPr/>
      <dgm:t>
        <a:bodyPr/>
        <a:lstStyle/>
        <a:p>
          <a:endParaRPr lang="es-CL"/>
        </a:p>
      </dgm:t>
    </dgm:pt>
    <dgm:pt modelId="{73866DD0-09BA-4663-AF2F-E370FB1C3B4F}">
      <dgm:prSet phldrT="[Texto]"/>
      <dgm:spPr/>
      <dgm:t>
        <a:bodyPr/>
        <a:lstStyle/>
        <a:p>
          <a:r>
            <a:rPr lang="es-CL" b="1" dirty="0" smtClean="0"/>
            <a:t>Cliente elige donde entrenar</a:t>
          </a:r>
          <a:endParaRPr lang="es-CL" b="1" dirty="0"/>
        </a:p>
      </dgm:t>
    </dgm:pt>
    <dgm:pt modelId="{3DB40068-E189-4A0B-8363-CD2E3E82036A}" type="parTrans" cxnId="{79ED5CF3-DC6E-4BBC-BD1A-BEF605681665}">
      <dgm:prSet/>
      <dgm:spPr/>
      <dgm:t>
        <a:bodyPr/>
        <a:lstStyle/>
        <a:p>
          <a:endParaRPr lang="es-CL"/>
        </a:p>
      </dgm:t>
    </dgm:pt>
    <dgm:pt modelId="{216016B1-6C7D-4646-9066-837E6B8A84DB}" type="sibTrans" cxnId="{79ED5CF3-DC6E-4BBC-BD1A-BEF605681665}">
      <dgm:prSet/>
      <dgm:spPr/>
      <dgm:t>
        <a:bodyPr/>
        <a:lstStyle/>
        <a:p>
          <a:endParaRPr lang="es-CL"/>
        </a:p>
      </dgm:t>
    </dgm:pt>
    <dgm:pt modelId="{60F42C67-4F4F-43DA-8C35-BEC6491E72F2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Horario establecido por empresa 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D8F995B3-42E6-4BB5-943B-9F819337EC9A}" type="parTrans" cxnId="{8F2826B0-734C-4291-82D4-A9C7C6688F67}">
      <dgm:prSet/>
      <dgm:spPr/>
      <dgm:t>
        <a:bodyPr/>
        <a:lstStyle/>
        <a:p>
          <a:endParaRPr lang="es-CL"/>
        </a:p>
      </dgm:t>
    </dgm:pt>
    <dgm:pt modelId="{7307578A-F303-4F83-B6DF-A50E20DBFC2F}" type="sibTrans" cxnId="{8F2826B0-734C-4291-82D4-A9C7C6688F67}">
      <dgm:prSet/>
      <dgm:spPr/>
      <dgm:t>
        <a:bodyPr/>
        <a:lstStyle/>
        <a:p>
          <a:endParaRPr lang="es-CL"/>
        </a:p>
      </dgm:t>
    </dgm:pt>
    <dgm:pt modelId="{F96211DA-5E21-4D5A-BDA3-A22653DB2150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Entrena el mismo profesional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5B32A630-9D35-450D-88BA-CA9D20341FF6}" type="parTrans" cxnId="{05AF02E1-D967-499F-ABFD-AE1D14837E83}">
      <dgm:prSet/>
      <dgm:spPr/>
      <dgm:t>
        <a:bodyPr/>
        <a:lstStyle/>
        <a:p>
          <a:endParaRPr lang="es-CL"/>
        </a:p>
      </dgm:t>
    </dgm:pt>
    <dgm:pt modelId="{CF10ECAC-42B1-4A1C-88D1-A002073E740C}" type="sibTrans" cxnId="{05AF02E1-D967-499F-ABFD-AE1D14837E83}">
      <dgm:prSet/>
      <dgm:spPr/>
      <dgm:t>
        <a:bodyPr/>
        <a:lstStyle/>
        <a:p>
          <a:endParaRPr lang="es-CL"/>
        </a:p>
      </dgm:t>
    </dgm:pt>
    <dgm:pt modelId="{75A6A175-4A7F-4FD3-A229-906856827C2A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Pauta de alimentación sin costo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69021F88-4695-4532-8D46-7D15A5834001}" type="parTrans" cxnId="{A3E5D2DD-F5E7-4C38-A532-BF2DECA99C83}">
      <dgm:prSet/>
      <dgm:spPr/>
      <dgm:t>
        <a:bodyPr/>
        <a:lstStyle/>
        <a:p>
          <a:endParaRPr lang="es-CL"/>
        </a:p>
      </dgm:t>
    </dgm:pt>
    <dgm:pt modelId="{7AF90FFE-C7D0-4F01-990E-70AEA81C07B4}" type="sibTrans" cxnId="{A3E5D2DD-F5E7-4C38-A532-BF2DECA99C83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6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6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A97E5B20-F741-406C-A0F6-9164EC0C4B40}" type="pres">
      <dgm:prSet presAssocID="{5BC9D0A4-8D8B-472A-A6E6-C523010CF89E}" presName="parentLin" presStyleCnt="0"/>
      <dgm:spPr/>
    </dgm:pt>
    <dgm:pt modelId="{E7B50EFA-1E4B-4675-90F3-F7DAD2E10231}" type="pres">
      <dgm:prSet presAssocID="{5BC9D0A4-8D8B-472A-A6E6-C523010CF89E}" presName="parentLeftMargin" presStyleLbl="node1" presStyleIdx="0" presStyleCnt="6"/>
      <dgm:spPr/>
      <dgm:t>
        <a:bodyPr/>
        <a:lstStyle/>
        <a:p>
          <a:endParaRPr lang="es-CL"/>
        </a:p>
      </dgm:t>
    </dgm:pt>
    <dgm:pt modelId="{F87E1F9C-01E1-498D-86E6-062E18D5D158}" type="pres">
      <dgm:prSet presAssocID="{5BC9D0A4-8D8B-472A-A6E6-C523010CF89E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154B3E9-E1EA-4D20-982B-1FDE86228C2F}" type="pres">
      <dgm:prSet presAssocID="{5BC9D0A4-8D8B-472A-A6E6-C523010CF89E}" presName="negativeSpace" presStyleCnt="0"/>
      <dgm:spPr/>
    </dgm:pt>
    <dgm:pt modelId="{CA802A51-A28A-42B1-90F2-0C84AAFB6F7F}" type="pres">
      <dgm:prSet presAssocID="{5BC9D0A4-8D8B-472A-A6E6-C523010CF89E}" presName="childText" presStyleLbl="conFgAcc1" presStyleIdx="1" presStyleCnt="6">
        <dgm:presLayoutVars>
          <dgm:bulletEnabled val="1"/>
        </dgm:presLayoutVars>
      </dgm:prSet>
      <dgm:spPr/>
    </dgm:pt>
    <dgm:pt modelId="{8EB8451B-D1B3-4133-99A8-298D68DFBB24}" type="pres">
      <dgm:prSet presAssocID="{83354806-C727-4A28-B5D5-E50BFF99DB28}" presName="spaceBetweenRectangles" presStyleCnt="0"/>
      <dgm:spPr/>
    </dgm:pt>
    <dgm:pt modelId="{E4D46A98-E7C5-4130-BF82-CD3D6CBBA348}" type="pres">
      <dgm:prSet presAssocID="{73866DD0-09BA-4663-AF2F-E370FB1C3B4F}" presName="parentLin" presStyleCnt="0"/>
      <dgm:spPr/>
    </dgm:pt>
    <dgm:pt modelId="{E0FA6C80-C394-49E0-906B-167A13DAE38C}" type="pres">
      <dgm:prSet presAssocID="{73866DD0-09BA-4663-AF2F-E370FB1C3B4F}" presName="parentLeftMargin" presStyleLbl="node1" presStyleIdx="1" presStyleCnt="6"/>
      <dgm:spPr/>
      <dgm:t>
        <a:bodyPr/>
        <a:lstStyle/>
        <a:p>
          <a:endParaRPr lang="es-CL"/>
        </a:p>
      </dgm:t>
    </dgm:pt>
    <dgm:pt modelId="{D9E4108F-3250-43B8-B83B-A6D8765152B8}" type="pres">
      <dgm:prSet presAssocID="{73866DD0-09BA-4663-AF2F-E370FB1C3B4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474547B-710B-4647-92D9-C4C8D1A9D8D3}" type="pres">
      <dgm:prSet presAssocID="{73866DD0-09BA-4663-AF2F-E370FB1C3B4F}" presName="negativeSpace" presStyleCnt="0"/>
      <dgm:spPr/>
    </dgm:pt>
    <dgm:pt modelId="{1396A828-8C3A-4557-A884-3B218840818B}" type="pres">
      <dgm:prSet presAssocID="{73866DD0-09BA-4663-AF2F-E370FB1C3B4F}" presName="childText" presStyleLbl="conFgAcc1" presStyleIdx="2" presStyleCnt="6">
        <dgm:presLayoutVars>
          <dgm:bulletEnabled val="1"/>
        </dgm:presLayoutVars>
      </dgm:prSet>
      <dgm:spPr/>
    </dgm:pt>
    <dgm:pt modelId="{63189378-2440-4A36-B397-DAC20ADE0BB1}" type="pres">
      <dgm:prSet presAssocID="{216016B1-6C7D-4646-9066-837E6B8A84DB}" presName="spaceBetweenRectangles" presStyleCnt="0"/>
      <dgm:spPr/>
    </dgm:pt>
    <dgm:pt modelId="{C107E9A4-F4B9-4872-BB7C-3F416AB43635}" type="pres">
      <dgm:prSet presAssocID="{F96211DA-5E21-4D5A-BDA3-A22653DB2150}" presName="parentLin" presStyleCnt="0"/>
      <dgm:spPr/>
    </dgm:pt>
    <dgm:pt modelId="{68889399-5204-4A48-9251-8C4579C893A8}" type="pres">
      <dgm:prSet presAssocID="{F96211DA-5E21-4D5A-BDA3-A22653DB2150}" presName="parentLeftMargin" presStyleLbl="node1" presStyleIdx="2" presStyleCnt="6"/>
      <dgm:spPr/>
      <dgm:t>
        <a:bodyPr/>
        <a:lstStyle/>
        <a:p>
          <a:endParaRPr lang="es-CL"/>
        </a:p>
      </dgm:t>
    </dgm:pt>
    <dgm:pt modelId="{482E0A70-E563-4CF1-B05D-C840BE860BBF}" type="pres">
      <dgm:prSet presAssocID="{F96211DA-5E21-4D5A-BDA3-A22653DB2150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DD67C1D-B95D-468B-8A8B-7F5A1E115C05}" type="pres">
      <dgm:prSet presAssocID="{F96211DA-5E21-4D5A-BDA3-A22653DB2150}" presName="negativeSpace" presStyleCnt="0"/>
      <dgm:spPr/>
    </dgm:pt>
    <dgm:pt modelId="{6E094DA3-D8D8-48B9-BD0A-42AEB6C2CFD0}" type="pres">
      <dgm:prSet presAssocID="{F96211DA-5E21-4D5A-BDA3-A22653DB2150}" presName="childText" presStyleLbl="conFgAcc1" presStyleIdx="3" presStyleCnt="6">
        <dgm:presLayoutVars>
          <dgm:bulletEnabled val="1"/>
        </dgm:presLayoutVars>
      </dgm:prSet>
      <dgm:spPr/>
    </dgm:pt>
    <dgm:pt modelId="{CFE1A651-1BB5-40C9-996C-F289597E5124}" type="pres">
      <dgm:prSet presAssocID="{CF10ECAC-42B1-4A1C-88D1-A002073E740C}" presName="spaceBetweenRectangles" presStyleCnt="0"/>
      <dgm:spPr/>
    </dgm:pt>
    <dgm:pt modelId="{99E371C3-AF54-49EC-AC4A-75CBA2CCAC0F}" type="pres">
      <dgm:prSet presAssocID="{60F42C67-4F4F-43DA-8C35-BEC6491E72F2}" presName="parentLin" presStyleCnt="0"/>
      <dgm:spPr/>
    </dgm:pt>
    <dgm:pt modelId="{8503B482-9428-43B8-B3E1-25FF529F8D1E}" type="pres">
      <dgm:prSet presAssocID="{60F42C67-4F4F-43DA-8C35-BEC6491E72F2}" presName="parentLeftMargin" presStyleLbl="node1" presStyleIdx="3" presStyleCnt="6"/>
      <dgm:spPr/>
      <dgm:t>
        <a:bodyPr/>
        <a:lstStyle/>
        <a:p>
          <a:endParaRPr lang="es-CL"/>
        </a:p>
      </dgm:t>
    </dgm:pt>
    <dgm:pt modelId="{8D83C853-289F-428E-9C77-848DA5448B6E}" type="pres">
      <dgm:prSet presAssocID="{60F42C67-4F4F-43DA-8C35-BEC6491E72F2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33A12B-78DF-44D4-A197-C8E08D62C5BC}" type="pres">
      <dgm:prSet presAssocID="{60F42C67-4F4F-43DA-8C35-BEC6491E72F2}" presName="negativeSpace" presStyleCnt="0"/>
      <dgm:spPr/>
    </dgm:pt>
    <dgm:pt modelId="{68BB670B-D11B-47A2-8AD8-685072C95411}" type="pres">
      <dgm:prSet presAssocID="{60F42C67-4F4F-43DA-8C35-BEC6491E72F2}" presName="childText" presStyleLbl="conFgAcc1" presStyleIdx="4" presStyleCnt="6">
        <dgm:presLayoutVars>
          <dgm:bulletEnabled val="1"/>
        </dgm:presLayoutVars>
      </dgm:prSet>
      <dgm:spPr/>
    </dgm:pt>
    <dgm:pt modelId="{C9D91A5D-2A6E-491A-9D3D-8D7D93261F64}" type="pres">
      <dgm:prSet presAssocID="{7307578A-F303-4F83-B6DF-A50E20DBFC2F}" presName="spaceBetweenRectangles" presStyleCnt="0"/>
      <dgm:spPr/>
    </dgm:pt>
    <dgm:pt modelId="{447C0967-EF37-4842-9F78-2B355787AB3C}" type="pres">
      <dgm:prSet presAssocID="{75A6A175-4A7F-4FD3-A229-906856827C2A}" presName="parentLin" presStyleCnt="0"/>
      <dgm:spPr/>
    </dgm:pt>
    <dgm:pt modelId="{BCB60E4E-8609-497C-8587-8EC4B043AF52}" type="pres">
      <dgm:prSet presAssocID="{75A6A175-4A7F-4FD3-A229-906856827C2A}" presName="parentLeftMargin" presStyleLbl="node1" presStyleIdx="4" presStyleCnt="6"/>
      <dgm:spPr/>
      <dgm:t>
        <a:bodyPr/>
        <a:lstStyle/>
        <a:p>
          <a:endParaRPr lang="es-CL"/>
        </a:p>
      </dgm:t>
    </dgm:pt>
    <dgm:pt modelId="{DE540E09-2573-4FF5-AA3E-0F9E6758FFBA}" type="pres">
      <dgm:prSet presAssocID="{75A6A175-4A7F-4FD3-A229-906856827C2A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D6075F6-E083-418C-994C-371007380491}" type="pres">
      <dgm:prSet presAssocID="{75A6A175-4A7F-4FD3-A229-906856827C2A}" presName="negativeSpace" presStyleCnt="0"/>
      <dgm:spPr/>
    </dgm:pt>
    <dgm:pt modelId="{E53CC2B5-C9E4-4AF0-A0C4-01A64C7A7F8D}" type="pres">
      <dgm:prSet presAssocID="{75A6A175-4A7F-4FD3-A229-906856827C2A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8F2826B0-734C-4291-82D4-A9C7C6688F67}" srcId="{139CB353-04F8-4087-925C-343345B5E99C}" destId="{60F42C67-4F4F-43DA-8C35-BEC6491E72F2}" srcOrd="4" destOrd="0" parTransId="{D8F995B3-42E6-4BB5-943B-9F819337EC9A}" sibTransId="{7307578A-F303-4F83-B6DF-A50E20DBFC2F}"/>
    <dgm:cxn modelId="{79ED5CF3-DC6E-4BBC-BD1A-BEF605681665}" srcId="{139CB353-04F8-4087-925C-343345B5E99C}" destId="{73866DD0-09BA-4663-AF2F-E370FB1C3B4F}" srcOrd="2" destOrd="0" parTransId="{3DB40068-E189-4A0B-8363-CD2E3E82036A}" sibTransId="{216016B1-6C7D-4646-9066-837E6B8A84DB}"/>
    <dgm:cxn modelId="{F3348963-62CA-4819-8603-543E94F32B78}" type="presOf" srcId="{7C427E42-BCB0-4FC8-A02C-360DE12794CC}" destId="{CECC55A8-373E-4453-B230-69850606AEB3}" srcOrd="0" destOrd="0" presId="urn:microsoft.com/office/officeart/2005/8/layout/list1"/>
    <dgm:cxn modelId="{A3E5D2DD-F5E7-4C38-A532-BF2DECA99C83}" srcId="{139CB353-04F8-4087-925C-343345B5E99C}" destId="{75A6A175-4A7F-4FD3-A229-906856827C2A}" srcOrd="5" destOrd="0" parTransId="{69021F88-4695-4532-8D46-7D15A5834001}" sibTransId="{7AF90FFE-C7D0-4F01-990E-70AEA81C07B4}"/>
    <dgm:cxn modelId="{6DA484E6-6BF0-4A02-BE96-755712F8AE16}" type="presOf" srcId="{75A6A175-4A7F-4FD3-A229-906856827C2A}" destId="{BCB60E4E-8609-497C-8587-8EC4B043AF52}" srcOrd="0" destOrd="0" presId="urn:microsoft.com/office/officeart/2005/8/layout/list1"/>
    <dgm:cxn modelId="{3D0EC5AE-0F7C-4BED-844B-2553F9EA9240}" type="presOf" srcId="{139CB353-04F8-4087-925C-343345B5E99C}" destId="{AEE30395-C930-4E98-91D6-286C1DBD7882}" srcOrd="0" destOrd="0" presId="urn:microsoft.com/office/officeart/2005/8/layout/list1"/>
    <dgm:cxn modelId="{7D5BC27E-98AC-4C19-A459-2F5F88912E53}" srcId="{139CB353-04F8-4087-925C-343345B5E99C}" destId="{5BC9D0A4-8D8B-472A-A6E6-C523010CF89E}" srcOrd="1" destOrd="0" parTransId="{190E80D2-B564-4693-9CCA-5BA375E99A5F}" sibTransId="{83354806-C727-4A28-B5D5-E50BFF99DB28}"/>
    <dgm:cxn modelId="{BD136047-5A78-4BA9-8E77-6A9C40309F3B}" type="presOf" srcId="{60F42C67-4F4F-43DA-8C35-BEC6491E72F2}" destId="{8503B482-9428-43B8-B3E1-25FF529F8D1E}" srcOrd="0" destOrd="0" presId="urn:microsoft.com/office/officeart/2005/8/layout/list1"/>
    <dgm:cxn modelId="{4B6CE277-F481-490B-8DCB-7C8BF3AC1B45}" type="presOf" srcId="{75A6A175-4A7F-4FD3-A229-906856827C2A}" destId="{DE540E09-2573-4FF5-AA3E-0F9E6758FFBA}" srcOrd="1" destOrd="0" presId="urn:microsoft.com/office/officeart/2005/8/layout/list1"/>
    <dgm:cxn modelId="{05B05C52-5400-467C-BA3F-6B8FC1046057}" type="presOf" srcId="{F96211DA-5E21-4D5A-BDA3-A22653DB2150}" destId="{68889399-5204-4A48-9251-8C4579C893A8}" srcOrd="0" destOrd="0" presId="urn:microsoft.com/office/officeart/2005/8/layout/list1"/>
    <dgm:cxn modelId="{09FDE2FE-EEE7-479F-98EF-DEB87B3244BB}" type="presOf" srcId="{5BC9D0A4-8D8B-472A-A6E6-C523010CF89E}" destId="{E7B50EFA-1E4B-4675-90F3-F7DAD2E10231}" srcOrd="0" destOrd="0" presId="urn:microsoft.com/office/officeart/2005/8/layout/list1"/>
    <dgm:cxn modelId="{1DD0677B-E643-4A83-8632-1593DC7FF56B}" type="presOf" srcId="{7C427E42-BCB0-4FC8-A02C-360DE12794CC}" destId="{CC4990A2-918B-43B4-AA5B-CAD56E6CBA3A}" srcOrd="1" destOrd="0" presId="urn:microsoft.com/office/officeart/2005/8/layout/list1"/>
    <dgm:cxn modelId="{7F4831E0-4EAC-4C36-A514-891B34054D48}" type="presOf" srcId="{73866DD0-09BA-4663-AF2F-E370FB1C3B4F}" destId="{E0FA6C80-C394-49E0-906B-167A13DAE38C}" srcOrd="0" destOrd="0" presId="urn:microsoft.com/office/officeart/2005/8/layout/list1"/>
    <dgm:cxn modelId="{25E77F38-9BAA-4884-B9DC-BC3E5CD70EFD}" type="presOf" srcId="{60F42C67-4F4F-43DA-8C35-BEC6491E72F2}" destId="{8D83C853-289F-428E-9C77-848DA5448B6E}" srcOrd="1" destOrd="0" presId="urn:microsoft.com/office/officeart/2005/8/layout/list1"/>
    <dgm:cxn modelId="{5895DC61-C873-43DE-94EC-766C1145D745}" type="presOf" srcId="{F96211DA-5E21-4D5A-BDA3-A22653DB2150}" destId="{482E0A70-E563-4CF1-B05D-C840BE860BBF}" srcOrd="1" destOrd="0" presId="urn:microsoft.com/office/officeart/2005/8/layout/list1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05AF02E1-D967-499F-ABFD-AE1D14837E83}" srcId="{139CB353-04F8-4087-925C-343345B5E99C}" destId="{F96211DA-5E21-4D5A-BDA3-A22653DB2150}" srcOrd="3" destOrd="0" parTransId="{5B32A630-9D35-450D-88BA-CA9D20341FF6}" sibTransId="{CF10ECAC-42B1-4A1C-88D1-A002073E740C}"/>
    <dgm:cxn modelId="{49FC052A-4047-4044-8EE2-0161421F878A}" type="presOf" srcId="{5BC9D0A4-8D8B-472A-A6E6-C523010CF89E}" destId="{F87E1F9C-01E1-498D-86E6-062E18D5D158}" srcOrd="1" destOrd="0" presId="urn:microsoft.com/office/officeart/2005/8/layout/list1"/>
    <dgm:cxn modelId="{06817CFA-D45A-4662-B183-2046AF231525}" type="presOf" srcId="{73866DD0-09BA-4663-AF2F-E370FB1C3B4F}" destId="{D9E4108F-3250-43B8-B83B-A6D8765152B8}" srcOrd="1" destOrd="0" presId="urn:microsoft.com/office/officeart/2005/8/layout/list1"/>
    <dgm:cxn modelId="{F7951EB7-D9BA-45D0-9CF8-4711742592F0}" type="presParOf" srcId="{AEE30395-C930-4E98-91D6-286C1DBD7882}" destId="{1A3677A0-88EB-459D-9636-8AE52A766CF3}" srcOrd="0" destOrd="0" presId="urn:microsoft.com/office/officeart/2005/8/layout/list1"/>
    <dgm:cxn modelId="{753DB088-1662-4538-99F8-B214D8F4E3F4}" type="presParOf" srcId="{1A3677A0-88EB-459D-9636-8AE52A766CF3}" destId="{CECC55A8-373E-4453-B230-69850606AEB3}" srcOrd="0" destOrd="0" presId="urn:microsoft.com/office/officeart/2005/8/layout/list1"/>
    <dgm:cxn modelId="{2233615A-BC78-4652-B647-C93E041ADE19}" type="presParOf" srcId="{1A3677A0-88EB-459D-9636-8AE52A766CF3}" destId="{CC4990A2-918B-43B4-AA5B-CAD56E6CBA3A}" srcOrd="1" destOrd="0" presId="urn:microsoft.com/office/officeart/2005/8/layout/list1"/>
    <dgm:cxn modelId="{60970584-2C53-4371-AEDE-57CDCBB277C5}" type="presParOf" srcId="{AEE30395-C930-4E98-91D6-286C1DBD7882}" destId="{4888A44D-F882-4D45-9AB8-44F0E2B62174}" srcOrd="1" destOrd="0" presId="urn:microsoft.com/office/officeart/2005/8/layout/list1"/>
    <dgm:cxn modelId="{A523AF45-A96D-4111-A54B-F67EE6B38666}" type="presParOf" srcId="{AEE30395-C930-4E98-91D6-286C1DBD7882}" destId="{32F6A550-D483-4A08-8013-67FD45DFCB56}" srcOrd="2" destOrd="0" presId="urn:microsoft.com/office/officeart/2005/8/layout/list1"/>
    <dgm:cxn modelId="{3CBD4435-0DE1-4018-842A-447A6AF3372A}" type="presParOf" srcId="{AEE30395-C930-4E98-91D6-286C1DBD7882}" destId="{2A82C146-A9D5-4D64-B944-808AF838A824}" srcOrd="3" destOrd="0" presId="urn:microsoft.com/office/officeart/2005/8/layout/list1"/>
    <dgm:cxn modelId="{13D4459D-3567-4957-80EF-93F00D6A7492}" type="presParOf" srcId="{AEE30395-C930-4E98-91D6-286C1DBD7882}" destId="{A97E5B20-F741-406C-A0F6-9164EC0C4B40}" srcOrd="4" destOrd="0" presId="urn:microsoft.com/office/officeart/2005/8/layout/list1"/>
    <dgm:cxn modelId="{0260FFD3-E339-4146-A16B-13DCE6D45C52}" type="presParOf" srcId="{A97E5B20-F741-406C-A0F6-9164EC0C4B40}" destId="{E7B50EFA-1E4B-4675-90F3-F7DAD2E10231}" srcOrd="0" destOrd="0" presId="urn:microsoft.com/office/officeart/2005/8/layout/list1"/>
    <dgm:cxn modelId="{F3737710-788C-4461-B801-320985CA7845}" type="presParOf" srcId="{A97E5B20-F741-406C-A0F6-9164EC0C4B40}" destId="{F87E1F9C-01E1-498D-86E6-062E18D5D158}" srcOrd="1" destOrd="0" presId="urn:microsoft.com/office/officeart/2005/8/layout/list1"/>
    <dgm:cxn modelId="{68AA1EC7-A98E-48B9-BF46-0D415B1B06CA}" type="presParOf" srcId="{AEE30395-C930-4E98-91D6-286C1DBD7882}" destId="{F154B3E9-E1EA-4D20-982B-1FDE86228C2F}" srcOrd="5" destOrd="0" presId="urn:microsoft.com/office/officeart/2005/8/layout/list1"/>
    <dgm:cxn modelId="{E40EA665-99FD-47F5-976A-AB5D69C31D8B}" type="presParOf" srcId="{AEE30395-C930-4E98-91D6-286C1DBD7882}" destId="{CA802A51-A28A-42B1-90F2-0C84AAFB6F7F}" srcOrd="6" destOrd="0" presId="urn:microsoft.com/office/officeart/2005/8/layout/list1"/>
    <dgm:cxn modelId="{8FDA7920-9C41-4B31-8BE6-4C4C20DACC6C}" type="presParOf" srcId="{AEE30395-C930-4E98-91D6-286C1DBD7882}" destId="{8EB8451B-D1B3-4133-99A8-298D68DFBB24}" srcOrd="7" destOrd="0" presId="urn:microsoft.com/office/officeart/2005/8/layout/list1"/>
    <dgm:cxn modelId="{A7E7A3ED-FB85-42F8-8C19-B5751B46F670}" type="presParOf" srcId="{AEE30395-C930-4E98-91D6-286C1DBD7882}" destId="{E4D46A98-E7C5-4130-BF82-CD3D6CBBA348}" srcOrd="8" destOrd="0" presId="urn:microsoft.com/office/officeart/2005/8/layout/list1"/>
    <dgm:cxn modelId="{B3A5F545-3646-44DF-9C43-8B575CD52008}" type="presParOf" srcId="{E4D46A98-E7C5-4130-BF82-CD3D6CBBA348}" destId="{E0FA6C80-C394-49E0-906B-167A13DAE38C}" srcOrd="0" destOrd="0" presId="urn:microsoft.com/office/officeart/2005/8/layout/list1"/>
    <dgm:cxn modelId="{04B7EA54-1F3A-4FD7-AE8A-F0BD322B6368}" type="presParOf" srcId="{E4D46A98-E7C5-4130-BF82-CD3D6CBBA348}" destId="{D9E4108F-3250-43B8-B83B-A6D8765152B8}" srcOrd="1" destOrd="0" presId="urn:microsoft.com/office/officeart/2005/8/layout/list1"/>
    <dgm:cxn modelId="{8837AC68-EA8A-49BF-A68C-5A7D0EFE1838}" type="presParOf" srcId="{AEE30395-C930-4E98-91D6-286C1DBD7882}" destId="{C474547B-710B-4647-92D9-C4C8D1A9D8D3}" srcOrd="9" destOrd="0" presId="urn:microsoft.com/office/officeart/2005/8/layout/list1"/>
    <dgm:cxn modelId="{BF46DC65-62DC-4EAA-AFF4-524C6925AE8C}" type="presParOf" srcId="{AEE30395-C930-4E98-91D6-286C1DBD7882}" destId="{1396A828-8C3A-4557-A884-3B218840818B}" srcOrd="10" destOrd="0" presId="urn:microsoft.com/office/officeart/2005/8/layout/list1"/>
    <dgm:cxn modelId="{5881B55F-3250-4286-B3D0-B9E92BF38009}" type="presParOf" srcId="{AEE30395-C930-4E98-91D6-286C1DBD7882}" destId="{63189378-2440-4A36-B397-DAC20ADE0BB1}" srcOrd="11" destOrd="0" presId="urn:microsoft.com/office/officeart/2005/8/layout/list1"/>
    <dgm:cxn modelId="{DF866534-3B43-422B-B0CE-BB103D97AB67}" type="presParOf" srcId="{AEE30395-C930-4E98-91D6-286C1DBD7882}" destId="{C107E9A4-F4B9-4872-BB7C-3F416AB43635}" srcOrd="12" destOrd="0" presId="urn:microsoft.com/office/officeart/2005/8/layout/list1"/>
    <dgm:cxn modelId="{14918EF9-8D3F-4EC2-8EE7-8287DD2FD7DA}" type="presParOf" srcId="{C107E9A4-F4B9-4872-BB7C-3F416AB43635}" destId="{68889399-5204-4A48-9251-8C4579C893A8}" srcOrd="0" destOrd="0" presId="urn:microsoft.com/office/officeart/2005/8/layout/list1"/>
    <dgm:cxn modelId="{66B2497F-7F2E-42CB-9F79-253DD3154BE0}" type="presParOf" srcId="{C107E9A4-F4B9-4872-BB7C-3F416AB43635}" destId="{482E0A70-E563-4CF1-B05D-C840BE860BBF}" srcOrd="1" destOrd="0" presId="urn:microsoft.com/office/officeart/2005/8/layout/list1"/>
    <dgm:cxn modelId="{40799F93-7BF0-439D-980A-03F284E89CB8}" type="presParOf" srcId="{AEE30395-C930-4E98-91D6-286C1DBD7882}" destId="{ADD67C1D-B95D-468B-8A8B-7F5A1E115C05}" srcOrd="13" destOrd="0" presId="urn:microsoft.com/office/officeart/2005/8/layout/list1"/>
    <dgm:cxn modelId="{89C4706E-5BD2-43BB-928E-111442F4722A}" type="presParOf" srcId="{AEE30395-C930-4E98-91D6-286C1DBD7882}" destId="{6E094DA3-D8D8-48B9-BD0A-42AEB6C2CFD0}" srcOrd="14" destOrd="0" presId="urn:microsoft.com/office/officeart/2005/8/layout/list1"/>
    <dgm:cxn modelId="{D46835A2-3D2D-4B99-B1C1-0C9EBC383DE2}" type="presParOf" srcId="{AEE30395-C930-4E98-91D6-286C1DBD7882}" destId="{CFE1A651-1BB5-40C9-996C-F289597E5124}" srcOrd="15" destOrd="0" presId="urn:microsoft.com/office/officeart/2005/8/layout/list1"/>
    <dgm:cxn modelId="{F7551AB6-294B-4700-BE8E-2AF24BAB84AC}" type="presParOf" srcId="{AEE30395-C930-4E98-91D6-286C1DBD7882}" destId="{99E371C3-AF54-49EC-AC4A-75CBA2CCAC0F}" srcOrd="16" destOrd="0" presId="urn:microsoft.com/office/officeart/2005/8/layout/list1"/>
    <dgm:cxn modelId="{70CF66F3-ECBB-4318-9AAF-282C3E189F35}" type="presParOf" srcId="{99E371C3-AF54-49EC-AC4A-75CBA2CCAC0F}" destId="{8503B482-9428-43B8-B3E1-25FF529F8D1E}" srcOrd="0" destOrd="0" presId="urn:microsoft.com/office/officeart/2005/8/layout/list1"/>
    <dgm:cxn modelId="{207D00E6-0D7E-4D93-B66C-65D522C2E2BC}" type="presParOf" srcId="{99E371C3-AF54-49EC-AC4A-75CBA2CCAC0F}" destId="{8D83C853-289F-428E-9C77-848DA5448B6E}" srcOrd="1" destOrd="0" presId="urn:microsoft.com/office/officeart/2005/8/layout/list1"/>
    <dgm:cxn modelId="{A73A058B-9F2B-49A2-B856-BB70F7A0467D}" type="presParOf" srcId="{AEE30395-C930-4E98-91D6-286C1DBD7882}" destId="{8B33A12B-78DF-44D4-A197-C8E08D62C5BC}" srcOrd="17" destOrd="0" presId="urn:microsoft.com/office/officeart/2005/8/layout/list1"/>
    <dgm:cxn modelId="{6D1353F6-9A3D-429A-A8CB-D5356B76E873}" type="presParOf" srcId="{AEE30395-C930-4E98-91D6-286C1DBD7882}" destId="{68BB670B-D11B-47A2-8AD8-685072C95411}" srcOrd="18" destOrd="0" presId="urn:microsoft.com/office/officeart/2005/8/layout/list1"/>
    <dgm:cxn modelId="{602D5278-9325-47F3-A619-3A2AFF7530AF}" type="presParOf" srcId="{AEE30395-C930-4E98-91D6-286C1DBD7882}" destId="{C9D91A5D-2A6E-491A-9D3D-8D7D93261F64}" srcOrd="19" destOrd="0" presId="urn:microsoft.com/office/officeart/2005/8/layout/list1"/>
    <dgm:cxn modelId="{6066031B-8281-409C-A24F-7690EE33F6EE}" type="presParOf" srcId="{AEE30395-C930-4E98-91D6-286C1DBD7882}" destId="{447C0967-EF37-4842-9F78-2B355787AB3C}" srcOrd="20" destOrd="0" presId="urn:microsoft.com/office/officeart/2005/8/layout/list1"/>
    <dgm:cxn modelId="{0A3AD83D-97B1-48FD-B96B-DCD0D1AE7F53}" type="presParOf" srcId="{447C0967-EF37-4842-9F78-2B355787AB3C}" destId="{BCB60E4E-8609-497C-8587-8EC4B043AF52}" srcOrd="0" destOrd="0" presId="urn:microsoft.com/office/officeart/2005/8/layout/list1"/>
    <dgm:cxn modelId="{F20442C1-2E5A-4C2A-BAF4-D1A2462AF78E}" type="presParOf" srcId="{447C0967-EF37-4842-9F78-2B355787AB3C}" destId="{DE540E09-2573-4FF5-AA3E-0F9E6758FFBA}" srcOrd="1" destOrd="0" presId="urn:microsoft.com/office/officeart/2005/8/layout/list1"/>
    <dgm:cxn modelId="{C0F9483A-7F74-41CA-8278-3087A0B0BD3B}" type="presParOf" srcId="{AEE30395-C930-4E98-91D6-286C1DBD7882}" destId="{DD6075F6-E083-418C-994C-371007380491}" srcOrd="21" destOrd="0" presId="urn:microsoft.com/office/officeart/2005/8/layout/list1"/>
    <dgm:cxn modelId="{635A7E92-030A-4F20-A3F9-8BB1F9D05E70}" type="presParOf" srcId="{AEE30395-C930-4E98-91D6-286C1DBD7882}" destId="{E53CC2B5-C9E4-4AF0-A0C4-01A64C7A7F8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Publicación de conocimiento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5BC9D0A4-8D8B-472A-A6E6-C523010CF89E}">
      <dgm:prSet phldrT="[Texto]"/>
      <dgm:spPr/>
      <dgm:t>
        <a:bodyPr/>
        <a:lstStyle/>
        <a:p>
          <a:r>
            <a:rPr lang="es-CL" b="1" dirty="0" smtClean="0">
              <a:solidFill>
                <a:schemeClr val="accent6">
                  <a:lumMod val="50000"/>
                </a:schemeClr>
              </a:solidFill>
            </a:rPr>
            <a:t>Evaluación disponible en línea</a:t>
          </a:r>
          <a:endParaRPr lang="es-CL" b="1" dirty="0">
            <a:solidFill>
              <a:schemeClr val="accent6">
                <a:lumMod val="50000"/>
              </a:schemeClr>
            </a:solidFill>
          </a:endParaRPr>
        </a:p>
      </dgm:t>
    </dgm:pt>
    <dgm:pt modelId="{190E80D2-B564-4693-9CCA-5BA375E99A5F}" type="parTrans" cxnId="{7D5BC27E-98AC-4C19-A459-2F5F88912E53}">
      <dgm:prSet/>
      <dgm:spPr/>
      <dgm:t>
        <a:bodyPr/>
        <a:lstStyle/>
        <a:p>
          <a:endParaRPr lang="es-CL"/>
        </a:p>
      </dgm:t>
    </dgm:pt>
    <dgm:pt modelId="{83354806-C727-4A28-B5D5-E50BFF99DB28}" type="sibTrans" cxnId="{7D5BC27E-98AC-4C19-A459-2F5F88912E53}">
      <dgm:prSet/>
      <dgm:spPr/>
      <dgm:t>
        <a:bodyPr/>
        <a:lstStyle/>
        <a:p>
          <a:endParaRPr lang="es-CL"/>
        </a:p>
      </dgm:t>
    </dgm:pt>
    <dgm:pt modelId="{B0514333-A1FA-497F-8BBD-101E2D3A42E7}">
      <dgm:prSet phldrT="[Texto]"/>
      <dgm:spPr/>
      <dgm:t>
        <a:bodyPr/>
        <a:lstStyle/>
        <a:p>
          <a:r>
            <a:rPr lang="es-CL" b="1" dirty="0" smtClean="0"/>
            <a:t>Servicio sujeto a disponibilidad</a:t>
          </a:r>
          <a:endParaRPr lang="es-CL" b="1" dirty="0"/>
        </a:p>
      </dgm:t>
    </dgm:pt>
    <dgm:pt modelId="{0CB7EA28-BE06-4462-A1CC-FB21B585A25D}" type="parTrans" cxnId="{BEB670CB-BDF3-43F5-B7C6-A7C9377BC811}">
      <dgm:prSet/>
      <dgm:spPr/>
      <dgm:t>
        <a:bodyPr/>
        <a:lstStyle/>
        <a:p>
          <a:endParaRPr lang="es-CL"/>
        </a:p>
      </dgm:t>
    </dgm:pt>
    <dgm:pt modelId="{C812FCAB-202C-4F6D-B5CF-07E4650D2EDE}" type="sibTrans" cxnId="{BEB670CB-BDF3-43F5-B7C6-A7C9377BC811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3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A97E5B20-F741-406C-A0F6-9164EC0C4B40}" type="pres">
      <dgm:prSet presAssocID="{5BC9D0A4-8D8B-472A-A6E6-C523010CF89E}" presName="parentLin" presStyleCnt="0"/>
      <dgm:spPr/>
    </dgm:pt>
    <dgm:pt modelId="{E7B50EFA-1E4B-4675-90F3-F7DAD2E10231}" type="pres">
      <dgm:prSet presAssocID="{5BC9D0A4-8D8B-472A-A6E6-C523010CF89E}" presName="parentLeftMargin" presStyleLbl="node1" presStyleIdx="0" presStyleCnt="3"/>
      <dgm:spPr/>
      <dgm:t>
        <a:bodyPr/>
        <a:lstStyle/>
        <a:p>
          <a:endParaRPr lang="es-CL"/>
        </a:p>
      </dgm:t>
    </dgm:pt>
    <dgm:pt modelId="{F87E1F9C-01E1-498D-86E6-062E18D5D158}" type="pres">
      <dgm:prSet presAssocID="{5BC9D0A4-8D8B-472A-A6E6-C523010CF89E}" presName="parentText" presStyleLbl="node1" presStyleIdx="1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154B3E9-E1EA-4D20-982B-1FDE86228C2F}" type="pres">
      <dgm:prSet presAssocID="{5BC9D0A4-8D8B-472A-A6E6-C523010CF89E}" presName="negativeSpace" presStyleCnt="0"/>
      <dgm:spPr/>
    </dgm:pt>
    <dgm:pt modelId="{CA802A51-A28A-42B1-90F2-0C84AAFB6F7F}" type="pres">
      <dgm:prSet presAssocID="{5BC9D0A4-8D8B-472A-A6E6-C523010CF89E}" presName="childText" presStyleLbl="conFgAcc1" presStyleIdx="1" presStyleCnt="3">
        <dgm:presLayoutVars>
          <dgm:bulletEnabled val="1"/>
        </dgm:presLayoutVars>
      </dgm:prSet>
      <dgm:spPr/>
    </dgm:pt>
    <dgm:pt modelId="{7397943A-8D4E-4BCE-A643-F249C0B7B697}" type="pres">
      <dgm:prSet presAssocID="{83354806-C727-4A28-B5D5-E50BFF99DB28}" presName="spaceBetweenRectangles" presStyleCnt="0"/>
      <dgm:spPr/>
    </dgm:pt>
    <dgm:pt modelId="{E7273E86-4A84-48FA-8027-E1173D81D252}" type="pres">
      <dgm:prSet presAssocID="{B0514333-A1FA-497F-8BBD-101E2D3A42E7}" presName="parentLin" presStyleCnt="0"/>
      <dgm:spPr/>
    </dgm:pt>
    <dgm:pt modelId="{E023A0B0-C13F-4BF8-A47B-8D34A144E289}" type="pres">
      <dgm:prSet presAssocID="{B0514333-A1FA-497F-8BBD-101E2D3A42E7}" presName="parentLeftMargin" presStyleLbl="node1" presStyleIdx="1" presStyleCnt="3"/>
      <dgm:spPr/>
      <dgm:t>
        <a:bodyPr/>
        <a:lstStyle/>
        <a:p>
          <a:endParaRPr lang="es-CL"/>
        </a:p>
      </dgm:t>
    </dgm:pt>
    <dgm:pt modelId="{9C7D8A32-A2A9-481F-9CD8-D864B3F5D61B}" type="pres">
      <dgm:prSet presAssocID="{B0514333-A1FA-497F-8BBD-101E2D3A42E7}" presName="parentText" presStyleLbl="node1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DCF2580A-EABF-45CB-B9B1-20260EE1A353}" type="pres">
      <dgm:prSet presAssocID="{B0514333-A1FA-497F-8BBD-101E2D3A42E7}" presName="negativeSpace" presStyleCnt="0"/>
      <dgm:spPr/>
    </dgm:pt>
    <dgm:pt modelId="{98275F83-7703-4D83-A3F8-68271D8D77C8}" type="pres">
      <dgm:prSet presAssocID="{B0514333-A1FA-497F-8BBD-101E2D3A42E7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73FF9647-9B04-47F2-8972-5B0CAA88E049}" type="presOf" srcId="{7C427E42-BCB0-4FC8-A02C-360DE12794CC}" destId="{CC4990A2-918B-43B4-AA5B-CAD56E6CBA3A}" srcOrd="1" destOrd="0" presId="urn:microsoft.com/office/officeart/2005/8/layout/list1"/>
    <dgm:cxn modelId="{BEB670CB-BDF3-43F5-B7C6-A7C9377BC811}" srcId="{139CB353-04F8-4087-925C-343345B5E99C}" destId="{B0514333-A1FA-497F-8BBD-101E2D3A42E7}" srcOrd="2" destOrd="0" parTransId="{0CB7EA28-BE06-4462-A1CC-FB21B585A25D}" sibTransId="{C812FCAB-202C-4F6D-B5CF-07E4650D2EDE}"/>
    <dgm:cxn modelId="{7D5BC27E-98AC-4C19-A459-2F5F88912E53}" srcId="{139CB353-04F8-4087-925C-343345B5E99C}" destId="{5BC9D0A4-8D8B-472A-A6E6-C523010CF89E}" srcOrd="1" destOrd="0" parTransId="{190E80D2-B564-4693-9CCA-5BA375E99A5F}" sibTransId="{83354806-C727-4A28-B5D5-E50BFF99DB28}"/>
    <dgm:cxn modelId="{454FDD57-C593-4605-8DD0-A1A89702D2C0}" type="presOf" srcId="{B0514333-A1FA-497F-8BBD-101E2D3A42E7}" destId="{9C7D8A32-A2A9-481F-9CD8-D864B3F5D61B}" srcOrd="1" destOrd="0" presId="urn:microsoft.com/office/officeart/2005/8/layout/list1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99586983-5109-4E71-AC07-0584D2F524BB}" type="presOf" srcId="{139CB353-04F8-4087-925C-343345B5E99C}" destId="{AEE30395-C930-4E98-91D6-286C1DBD7882}" srcOrd="0" destOrd="0" presId="urn:microsoft.com/office/officeart/2005/8/layout/list1"/>
    <dgm:cxn modelId="{E36875A7-0971-410F-92C6-40DFA6308006}" type="presOf" srcId="{B0514333-A1FA-497F-8BBD-101E2D3A42E7}" destId="{E023A0B0-C13F-4BF8-A47B-8D34A144E289}" srcOrd="0" destOrd="0" presId="urn:microsoft.com/office/officeart/2005/8/layout/list1"/>
    <dgm:cxn modelId="{CEF49C78-CD72-4CD3-A3B4-DABD333FFE6A}" type="presOf" srcId="{5BC9D0A4-8D8B-472A-A6E6-C523010CF89E}" destId="{F87E1F9C-01E1-498D-86E6-062E18D5D158}" srcOrd="1" destOrd="0" presId="urn:microsoft.com/office/officeart/2005/8/layout/list1"/>
    <dgm:cxn modelId="{36011E0E-41AE-4DA5-A226-6E3530115985}" type="presOf" srcId="{5BC9D0A4-8D8B-472A-A6E6-C523010CF89E}" destId="{E7B50EFA-1E4B-4675-90F3-F7DAD2E10231}" srcOrd="0" destOrd="0" presId="urn:microsoft.com/office/officeart/2005/8/layout/list1"/>
    <dgm:cxn modelId="{261795D0-D11A-429E-9ABF-7F9E8C0D5E80}" type="presOf" srcId="{7C427E42-BCB0-4FC8-A02C-360DE12794CC}" destId="{CECC55A8-373E-4453-B230-69850606AEB3}" srcOrd="0" destOrd="0" presId="urn:microsoft.com/office/officeart/2005/8/layout/list1"/>
    <dgm:cxn modelId="{92701750-68E1-4A1E-8341-666DB97D38F3}" type="presParOf" srcId="{AEE30395-C930-4E98-91D6-286C1DBD7882}" destId="{1A3677A0-88EB-459D-9636-8AE52A766CF3}" srcOrd="0" destOrd="0" presId="urn:microsoft.com/office/officeart/2005/8/layout/list1"/>
    <dgm:cxn modelId="{B9F79FA4-3F4F-41EB-8EC6-4AF887C4C832}" type="presParOf" srcId="{1A3677A0-88EB-459D-9636-8AE52A766CF3}" destId="{CECC55A8-373E-4453-B230-69850606AEB3}" srcOrd="0" destOrd="0" presId="urn:microsoft.com/office/officeart/2005/8/layout/list1"/>
    <dgm:cxn modelId="{35A5006E-DB1E-47F5-9B6C-0DA5BB4BD5AF}" type="presParOf" srcId="{1A3677A0-88EB-459D-9636-8AE52A766CF3}" destId="{CC4990A2-918B-43B4-AA5B-CAD56E6CBA3A}" srcOrd="1" destOrd="0" presId="urn:microsoft.com/office/officeart/2005/8/layout/list1"/>
    <dgm:cxn modelId="{A8EA380D-6285-4F9D-B87F-3308ECE7B6A7}" type="presParOf" srcId="{AEE30395-C930-4E98-91D6-286C1DBD7882}" destId="{4888A44D-F882-4D45-9AB8-44F0E2B62174}" srcOrd="1" destOrd="0" presId="urn:microsoft.com/office/officeart/2005/8/layout/list1"/>
    <dgm:cxn modelId="{C5184896-353F-4AE0-88B8-50D06BE95F4E}" type="presParOf" srcId="{AEE30395-C930-4E98-91D6-286C1DBD7882}" destId="{32F6A550-D483-4A08-8013-67FD45DFCB56}" srcOrd="2" destOrd="0" presId="urn:microsoft.com/office/officeart/2005/8/layout/list1"/>
    <dgm:cxn modelId="{E59C9B05-57C6-4804-A26B-8C14F19D10B3}" type="presParOf" srcId="{AEE30395-C930-4E98-91D6-286C1DBD7882}" destId="{2A82C146-A9D5-4D64-B944-808AF838A824}" srcOrd="3" destOrd="0" presId="urn:microsoft.com/office/officeart/2005/8/layout/list1"/>
    <dgm:cxn modelId="{B155C7C9-99FF-4CE5-9363-B008B43DF02D}" type="presParOf" srcId="{AEE30395-C930-4E98-91D6-286C1DBD7882}" destId="{A97E5B20-F741-406C-A0F6-9164EC0C4B40}" srcOrd="4" destOrd="0" presId="urn:microsoft.com/office/officeart/2005/8/layout/list1"/>
    <dgm:cxn modelId="{CB4CF7E5-33F8-4A37-9B21-365CB7B7A1BB}" type="presParOf" srcId="{A97E5B20-F741-406C-A0F6-9164EC0C4B40}" destId="{E7B50EFA-1E4B-4675-90F3-F7DAD2E10231}" srcOrd="0" destOrd="0" presId="urn:microsoft.com/office/officeart/2005/8/layout/list1"/>
    <dgm:cxn modelId="{A77E0F69-4CC9-415E-BDB1-EDAD3C16C395}" type="presParOf" srcId="{A97E5B20-F741-406C-A0F6-9164EC0C4B40}" destId="{F87E1F9C-01E1-498D-86E6-062E18D5D158}" srcOrd="1" destOrd="0" presId="urn:microsoft.com/office/officeart/2005/8/layout/list1"/>
    <dgm:cxn modelId="{C23D077E-E94B-4451-B971-49DAE1FEC4C0}" type="presParOf" srcId="{AEE30395-C930-4E98-91D6-286C1DBD7882}" destId="{F154B3E9-E1EA-4D20-982B-1FDE86228C2F}" srcOrd="5" destOrd="0" presId="urn:microsoft.com/office/officeart/2005/8/layout/list1"/>
    <dgm:cxn modelId="{03F8E5D6-4122-4F57-B98C-0F425687F2C2}" type="presParOf" srcId="{AEE30395-C930-4E98-91D6-286C1DBD7882}" destId="{CA802A51-A28A-42B1-90F2-0C84AAFB6F7F}" srcOrd="6" destOrd="0" presId="urn:microsoft.com/office/officeart/2005/8/layout/list1"/>
    <dgm:cxn modelId="{8D45439C-FB87-4102-BD5F-593D77B9BDE3}" type="presParOf" srcId="{AEE30395-C930-4E98-91D6-286C1DBD7882}" destId="{7397943A-8D4E-4BCE-A643-F249C0B7B697}" srcOrd="7" destOrd="0" presId="urn:microsoft.com/office/officeart/2005/8/layout/list1"/>
    <dgm:cxn modelId="{44E6214D-C933-439A-87A1-5709EED86F84}" type="presParOf" srcId="{AEE30395-C930-4E98-91D6-286C1DBD7882}" destId="{E7273E86-4A84-48FA-8027-E1173D81D252}" srcOrd="8" destOrd="0" presId="urn:microsoft.com/office/officeart/2005/8/layout/list1"/>
    <dgm:cxn modelId="{CA47209F-93DA-40D3-9F90-1CF562DE6EBC}" type="presParOf" srcId="{E7273E86-4A84-48FA-8027-E1173D81D252}" destId="{E023A0B0-C13F-4BF8-A47B-8D34A144E289}" srcOrd="0" destOrd="0" presId="urn:microsoft.com/office/officeart/2005/8/layout/list1"/>
    <dgm:cxn modelId="{4CFE37AA-42B1-49CE-A447-7B687D9D5AAD}" type="presParOf" srcId="{E7273E86-4A84-48FA-8027-E1173D81D252}" destId="{9C7D8A32-A2A9-481F-9CD8-D864B3F5D61B}" srcOrd="1" destOrd="0" presId="urn:microsoft.com/office/officeart/2005/8/layout/list1"/>
    <dgm:cxn modelId="{67074380-8F26-4DC9-847A-811EFF7C1B98}" type="presParOf" srcId="{AEE30395-C930-4E98-91D6-286C1DBD7882}" destId="{DCF2580A-EABF-45CB-B9B1-20260EE1A353}" srcOrd="9" destOrd="0" presId="urn:microsoft.com/office/officeart/2005/8/layout/list1"/>
    <dgm:cxn modelId="{0249842C-16E6-4EC4-A80C-49A3132C15D2}" type="presParOf" srcId="{AEE30395-C930-4E98-91D6-286C1DBD7882}" destId="{98275F83-7703-4D83-A3F8-68271D8D77C8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E1993DE0-745D-4D92-B2F1-20BDE4B66C0F}" type="doc">
      <dgm:prSet loTypeId="urn:microsoft.com/office/officeart/2005/8/layout/cycle4" loCatId="matrix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F20166AC-BA36-4DBE-A342-2F4EDAB4F751}">
      <dgm:prSet phldrT="[Texto]"/>
      <dgm:spPr/>
      <dgm:t>
        <a:bodyPr/>
        <a:lstStyle/>
        <a:p>
          <a:r>
            <a:rPr lang="es-CL" dirty="0" smtClean="0"/>
            <a:t>Crear</a:t>
          </a:r>
          <a:endParaRPr lang="es-CL" dirty="0"/>
        </a:p>
      </dgm:t>
    </dgm:pt>
    <dgm:pt modelId="{BBEE112C-DC05-437C-9B90-162F2CACE2E2}" type="parTrans" cxnId="{0D6881D5-551D-48D9-9614-490FF4D52E19}">
      <dgm:prSet/>
      <dgm:spPr/>
      <dgm:t>
        <a:bodyPr/>
        <a:lstStyle/>
        <a:p>
          <a:endParaRPr lang="es-CL"/>
        </a:p>
      </dgm:t>
    </dgm:pt>
    <dgm:pt modelId="{E44FDCF1-A03C-4B55-AE79-2FEFB8EE6CD7}" type="sibTrans" cxnId="{0D6881D5-551D-48D9-9614-490FF4D52E19}">
      <dgm:prSet/>
      <dgm:spPr/>
      <dgm:t>
        <a:bodyPr/>
        <a:lstStyle/>
        <a:p>
          <a:endParaRPr lang="es-CL"/>
        </a:p>
      </dgm:t>
    </dgm:pt>
    <dgm:pt modelId="{C6797F1C-0305-4D66-9381-5411F8C8A5FA}">
      <dgm:prSet phldrT="[Texto]"/>
      <dgm:spPr/>
      <dgm:t>
        <a:bodyPr/>
        <a:lstStyle/>
        <a:p>
          <a:r>
            <a:rPr lang="es-CL" dirty="0" smtClean="0"/>
            <a:t>Eliminar</a:t>
          </a:r>
          <a:endParaRPr lang="es-CL" dirty="0"/>
        </a:p>
      </dgm:t>
    </dgm:pt>
    <dgm:pt modelId="{CC4D441A-C72E-4F98-AD6E-B9B4F268BFB0}" type="parTrans" cxnId="{755D8A55-9B2D-4888-85E2-B5216AA9122D}">
      <dgm:prSet/>
      <dgm:spPr/>
      <dgm:t>
        <a:bodyPr/>
        <a:lstStyle/>
        <a:p>
          <a:endParaRPr lang="es-CL"/>
        </a:p>
      </dgm:t>
    </dgm:pt>
    <dgm:pt modelId="{917064FC-332F-4C02-AF4A-5C1D76FEF616}" type="sibTrans" cxnId="{755D8A55-9B2D-4888-85E2-B5216AA9122D}">
      <dgm:prSet/>
      <dgm:spPr/>
      <dgm:t>
        <a:bodyPr/>
        <a:lstStyle/>
        <a:p>
          <a:endParaRPr lang="es-CL"/>
        </a:p>
      </dgm:t>
    </dgm:pt>
    <dgm:pt modelId="{7247EB95-2884-4F4A-8906-8B468F73796D}">
      <dgm:prSet phldrT="[Texto]"/>
      <dgm:spPr/>
      <dgm:t>
        <a:bodyPr/>
        <a:lstStyle/>
        <a:p>
          <a:r>
            <a:rPr lang="es-CL" dirty="0" smtClean="0"/>
            <a:t>Ampliar</a:t>
          </a:r>
          <a:endParaRPr lang="es-CL" dirty="0"/>
        </a:p>
      </dgm:t>
    </dgm:pt>
    <dgm:pt modelId="{234FF0ED-6EFE-41C0-A826-53CB49308BC8}" type="parTrans" cxnId="{F0426569-BC21-4A4D-9DD9-DFF302EEF045}">
      <dgm:prSet/>
      <dgm:spPr/>
      <dgm:t>
        <a:bodyPr/>
        <a:lstStyle/>
        <a:p>
          <a:endParaRPr lang="es-CL"/>
        </a:p>
      </dgm:t>
    </dgm:pt>
    <dgm:pt modelId="{D1918058-7FFF-4D3D-9D7F-39156B99AEBB}" type="sibTrans" cxnId="{F0426569-BC21-4A4D-9DD9-DFF302EEF045}">
      <dgm:prSet/>
      <dgm:spPr/>
      <dgm:t>
        <a:bodyPr/>
        <a:lstStyle/>
        <a:p>
          <a:endParaRPr lang="es-CL"/>
        </a:p>
      </dgm:t>
    </dgm:pt>
    <dgm:pt modelId="{34AE9684-DCF8-4156-8949-8F3EDD51E5E8}">
      <dgm:prSet phldrT="[Texto]"/>
      <dgm:spPr/>
      <dgm:t>
        <a:bodyPr/>
        <a:lstStyle/>
        <a:p>
          <a:r>
            <a:rPr lang="es-CL" dirty="0" smtClean="0"/>
            <a:t>Reducir</a:t>
          </a:r>
          <a:endParaRPr lang="es-CL" dirty="0"/>
        </a:p>
      </dgm:t>
    </dgm:pt>
    <dgm:pt modelId="{E74E31F7-395C-4F7F-992B-F76B0ED41EAA}" type="parTrans" cxnId="{A849B5B2-A8BE-4707-B502-B30387F2696B}">
      <dgm:prSet/>
      <dgm:spPr/>
      <dgm:t>
        <a:bodyPr/>
        <a:lstStyle/>
        <a:p>
          <a:endParaRPr lang="es-CL"/>
        </a:p>
      </dgm:t>
    </dgm:pt>
    <dgm:pt modelId="{60DA8A58-BD76-41BF-9337-6688F559772F}" type="sibTrans" cxnId="{A849B5B2-A8BE-4707-B502-B30387F2696B}">
      <dgm:prSet/>
      <dgm:spPr/>
      <dgm:t>
        <a:bodyPr/>
        <a:lstStyle/>
        <a:p>
          <a:endParaRPr lang="es-CL"/>
        </a:p>
      </dgm:t>
    </dgm:pt>
    <dgm:pt modelId="{018DE344-68BB-403A-9E5E-2C7F15C52EFD}" type="pres">
      <dgm:prSet presAssocID="{E1993DE0-745D-4D92-B2F1-20BDE4B66C0F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E27AAC83-6139-4D23-87E4-B14A1AC5905E}" type="pres">
      <dgm:prSet presAssocID="{E1993DE0-745D-4D92-B2F1-20BDE4B66C0F}" presName="children" presStyleCnt="0"/>
      <dgm:spPr/>
    </dgm:pt>
    <dgm:pt modelId="{F92684B0-03C6-4247-AD11-7D3F311C161C}" type="pres">
      <dgm:prSet presAssocID="{E1993DE0-745D-4D92-B2F1-20BDE4B66C0F}" presName="childPlaceholder" presStyleCnt="0"/>
      <dgm:spPr/>
    </dgm:pt>
    <dgm:pt modelId="{4402C9BA-FDC8-41EE-8F72-42B9DA24FAB2}" type="pres">
      <dgm:prSet presAssocID="{E1993DE0-745D-4D92-B2F1-20BDE4B66C0F}" presName="circle" presStyleCnt="0"/>
      <dgm:spPr/>
    </dgm:pt>
    <dgm:pt modelId="{530E53D5-C64D-4466-9FC0-05F73978603F}" type="pres">
      <dgm:prSet presAssocID="{E1993DE0-745D-4D92-B2F1-20BDE4B66C0F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332792E-A291-4A76-8ECD-E378DB415DF0}" type="pres">
      <dgm:prSet presAssocID="{E1993DE0-745D-4D92-B2F1-20BDE4B66C0F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21D3D6E-605F-49A4-9194-D0DD76D39754}" type="pres">
      <dgm:prSet presAssocID="{E1993DE0-745D-4D92-B2F1-20BDE4B66C0F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F311AD2-7A07-4029-A2F8-38F832C779A2}" type="pres">
      <dgm:prSet presAssocID="{E1993DE0-745D-4D92-B2F1-20BDE4B66C0F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50F2ADE-7C50-40E7-909A-D3B4DE98BB71}" type="pres">
      <dgm:prSet presAssocID="{E1993DE0-745D-4D92-B2F1-20BDE4B66C0F}" presName="quadrantPlaceholder" presStyleCnt="0"/>
      <dgm:spPr/>
    </dgm:pt>
    <dgm:pt modelId="{BA578704-9DFF-4F7F-8ACE-403EFAB58F9E}" type="pres">
      <dgm:prSet presAssocID="{E1993DE0-745D-4D92-B2F1-20BDE4B66C0F}" presName="center1" presStyleLbl="fgShp" presStyleIdx="0" presStyleCnt="2"/>
      <dgm:spPr/>
    </dgm:pt>
    <dgm:pt modelId="{71C8A6C9-5409-47EE-9F33-B2AB998E0CA5}" type="pres">
      <dgm:prSet presAssocID="{E1993DE0-745D-4D92-B2F1-20BDE4B66C0F}" presName="center2" presStyleLbl="fgShp" presStyleIdx="1" presStyleCnt="2"/>
      <dgm:spPr/>
    </dgm:pt>
  </dgm:ptLst>
  <dgm:cxnLst>
    <dgm:cxn modelId="{6B12102B-CF92-43FB-AD53-AAE3CC3D245E}" type="presOf" srcId="{E1993DE0-745D-4D92-B2F1-20BDE4B66C0F}" destId="{018DE344-68BB-403A-9E5E-2C7F15C52EFD}" srcOrd="0" destOrd="0" presId="urn:microsoft.com/office/officeart/2005/8/layout/cycle4"/>
    <dgm:cxn modelId="{7D41FA83-2238-42E5-BD82-19FC1F1997F2}" type="presOf" srcId="{F20166AC-BA36-4DBE-A342-2F4EDAB4F751}" destId="{530E53D5-C64D-4466-9FC0-05F73978603F}" srcOrd="0" destOrd="0" presId="urn:microsoft.com/office/officeart/2005/8/layout/cycle4"/>
    <dgm:cxn modelId="{0D6881D5-551D-48D9-9614-490FF4D52E19}" srcId="{E1993DE0-745D-4D92-B2F1-20BDE4B66C0F}" destId="{F20166AC-BA36-4DBE-A342-2F4EDAB4F751}" srcOrd="0" destOrd="0" parTransId="{BBEE112C-DC05-437C-9B90-162F2CACE2E2}" sibTransId="{E44FDCF1-A03C-4B55-AE79-2FEFB8EE6CD7}"/>
    <dgm:cxn modelId="{F0426569-BC21-4A4D-9DD9-DFF302EEF045}" srcId="{E1993DE0-745D-4D92-B2F1-20BDE4B66C0F}" destId="{7247EB95-2884-4F4A-8906-8B468F73796D}" srcOrd="2" destOrd="0" parTransId="{234FF0ED-6EFE-41C0-A826-53CB49308BC8}" sibTransId="{D1918058-7FFF-4D3D-9D7F-39156B99AEBB}"/>
    <dgm:cxn modelId="{A849B5B2-A8BE-4707-B502-B30387F2696B}" srcId="{E1993DE0-745D-4D92-B2F1-20BDE4B66C0F}" destId="{34AE9684-DCF8-4156-8949-8F3EDD51E5E8}" srcOrd="3" destOrd="0" parTransId="{E74E31F7-395C-4F7F-992B-F76B0ED41EAA}" sibTransId="{60DA8A58-BD76-41BF-9337-6688F559772F}"/>
    <dgm:cxn modelId="{755D8A55-9B2D-4888-85E2-B5216AA9122D}" srcId="{E1993DE0-745D-4D92-B2F1-20BDE4B66C0F}" destId="{C6797F1C-0305-4D66-9381-5411F8C8A5FA}" srcOrd="1" destOrd="0" parTransId="{CC4D441A-C72E-4F98-AD6E-B9B4F268BFB0}" sibTransId="{917064FC-332F-4C02-AF4A-5C1D76FEF616}"/>
    <dgm:cxn modelId="{8E1A9B49-8931-426C-9BE3-BFD8329CD5A7}" type="presOf" srcId="{34AE9684-DCF8-4156-8949-8F3EDD51E5E8}" destId="{9F311AD2-7A07-4029-A2F8-38F832C779A2}" srcOrd="0" destOrd="0" presId="urn:microsoft.com/office/officeart/2005/8/layout/cycle4"/>
    <dgm:cxn modelId="{67B8E60C-B938-4484-959E-1B837DAD3251}" type="presOf" srcId="{7247EB95-2884-4F4A-8906-8B468F73796D}" destId="{F21D3D6E-605F-49A4-9194-D0DD76D39754}" srcOrd="0" destOrd="0" presId="urn:microsoft.com/office/officeart/2005/8/layout/cycle4"/>
    <dgm:cxn modelId="{A36DAB79-51B1-455D-AC3B-CB73880D466F}" type="presOf" srcId="{C6797F1C-0305-4D66-9381-5411F8C8A5FA}" destId="{3332792E-A291-4A76-8ECD-E378DB415DF0}" srcOrd="0" destOrd="0" presId="urn:microsoft.com/office/officeart/2005/8/layout/cycle4"/>
    <dgm:cxn modelId="{D231A388-4BAD-4FC1-A5A1-1864B0F46C53}" type="presParOf" srcId="{018DE344-68BB-403A-9E5E-2C7F15C52EFD}" destId="{E27AAC83-6139-4D23-87E4-B14A1AC5905E}" srcOrd="0" destOrd="0" presId="urn:microsoft.com/office/officeart/2005/8/layout/cycle4"/>
    <dgm:cxn modelId="{ACE85B4B-2942-4D77-8A4E-612B4420DF56}" type="presParOf" srcId="{E27AAC83-6139-4D23-87E4-B14A1AC5905E}" destId="{F92684B0-03C6-4247-AD11-7D3F311C161C}" srcOrd="0" destOrd="0" presId="urn:microsoft.com/office/officeart/2005/8/layout/cycle4"/>
    <dgm:cxn modelId="{8A0E5F03-88A6-4954-83CA-DBEC81C6675E}" type="presParOf" srcId="{018DE344-68BB-403A-9E5E-2C7F15C52EFD}" destId="{4402C9BA-FDC8-41EE-8F72-42B9DA24FAB2}" srcOrd="1" destOrd="0" presId="urn:microsoft.com/office/officeart/2005/8/layout/cycle4"/>
    <dgm:cxn modelId="{54B1A856-CBE4-43E6-9CD5-04D107381B4E}" type="presParOf" srcId="{4402C9BA-FDC8-41EE-8F72-42B9DA24FAB2}" destId="{530E53D5-C64D-4466-9FC0-05F73978603F}" srcOrd="0" destOrd="0" presId="urn:microsoft.com/office/officeart/2005/8/layout/cycle4"/>
    <dgm:cxn modelId="{F3AF281D-736A-4C98-A96F-D52DD024D333}" type="presParOf" srcId="{4402C9BA-FDC8-41EE-8F72-42B9DA24FAB2}" destId="{3332792E-A291-4A76-8ECD-E378DB415DF0}" srcOrd="1" destOrd="0" presId="urn:microsoft.com/office/officeart/2005/8/layout/cycle4"/>
    <dgm:cxn modelId="{17EF5E99-036B-4F83-9573-9CF8F438E48D}" type="presParOf" srcId="{4402C9BA-FDC8-41EE-8F72-42B9DA24FAB2}" destId="{F21D3D6E-605F-49A4-9194-D0DD76D39754}" srcOrd="2" destOrd="0" presId="urn:microsoft.com/office/officeart/2005/8/layout/cycle4"/>
    <dgm:cxn modelId="{460BC180-5794-4F59-B8C6-1861B0E903B5}" type="presParOf" srcId="{4402C9BA-FDC8-41EE-8F72-42B9DA24FAB2}" destId="{9F311AD2-7A07-4029-A2F8-38F832C779A2}" srcOrd="3" destOrd="0" presId="urn:microsoft.com/office/officeart/2005/8/layout/cycle4"/>
    <dgm:cxn modelId="{57DE8592-0465-4530-AD85-2789999D654F}" type="presParOf" srcId="{4402C9BA-FDC8-41EE-8F72-42B9DA24FAB2}" destId="{B50F2ADE-7C50-40E7-909A-D3B4DE98BB71}" srcOrd="4" destOrd="0" presId="urn:microsoft.com/office/officeart/2005/8/layout/cycle4"/>
    <dgm:cxn modelId="{A2E1B017-8928-44A2-B374-EB33AC110A11}" type="presParOf" srcId="{018DE344-68BB-403A-9E5E-2C7F15C52EFD}" destId="{BA578704-9DFF-4F7F-8ACE-403EFAB58F9E}" srcOrd="2" destOrd="0" presId="urn:microsoft.com/office/officeart/2005/8/layout/cycle4"/>
    <dgm:cxn modelId="{5382BB83-042D-4FAB-8B9A-991D6DA4E696}" type="presParOf" srcId="{018DE344-68BB-403A-9E5E-2C7F15C52EFD}" destId="{71C8A6C9-5409-47EE-9F33-B2AB998E0CA5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4FA935-1323-45C0-A10A-4A55FD918CF2}" type="doc">
      <dgm:prSet loTypeId="urn:microsoft.com/office/officeart/2008/layout/CircularPictureCallout" loCatId="pictur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34E91E0D-6F96-4147-B8AA-EB92504C0BBD}">
      <dgm:prSet custT="1"/>
      <dgm:spPr/>
      <dgm:t>
        <a:bodyPr/>
        <a:lstStyle/>
        <a:p>
          <a:r>
            <a:rPr lang="es-CL" sz="2000" dirty="0" smtClean="0"/>
            <a:t>Salud</a:t>
          </a:r>
          <a:endParaRPr lang="es-CL" sz="2000" dirty="0"/>
        </a:p>
      </dgm:t>
    </dgm:pt>
    <dgm:pt modelId="{EFCF6A74-C135-4307-ABC8-2B88983F97FB}" type="parTrans" cxnId="{CD50A4EC-8CFA-4BA9-BEF3-00FCCB0A00ED}">
      <dgm:prSet/>
      <dgm:spPr/>
      <dgm:t>
        <a:bodyPr/>
        <a:lstStyle/>
        <a:p>
          <a:endParaRPr lang="es-CL"/>
        </a:p>
      </dgm:t>
    </dgm:pt>
    <dgm:pt modelId="{AF33A9A4-C757-4835-9E42-FC0E75734032}" type="sibTrans" cxnId="{CD50A4EC-8CFA-4BA9-BEF3-00FCCB0A00ED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4000" r="-14000"/>
          </a:stretch>
        </a:blipFill>
      </dgm:spPr>
      <dgm:t>
        <a:bodyPr/>
        <a:lstStyle/>
        <a:p>
          <a:endParaRPr lang="es-CL"/>
        </a:p>
      </dgm:t>
    </dgm:pt>
    <dgm:pt modelId="{A289EEC1-9932-4763-8AFC-17358657C5DA}">
      <dgm:prSet phldrT="[Texto]"/>
      <dgm:spPr/>
      <dgm:t>
        <a:bodyPr/>
        <a:lstStyle/>
        <a:p>
          <a:r>
            <a:rPr lang="es-CL" dirty="0" smtClean="0"/>
            <a:t>Prevención</a:t>
          </a:r>
          <a:endParaRPr lang="es-CL" dirty="0"/>
        </a:p>
      </dgm:t>
    </dgm:pt>
    <dgm:pt modelId="{BB3AD77F-EB1C-4DEC-A005-2C7A00207814}" type="parTrans" cxnId="{EC8C1571-352A-454D-BC7E-9966853B89F5}">
      <dgm:prSet/>
      <dgm:spPr/>
      <dgm:t>
        <a:bodyPr/>
        <a:lstStyle/>
        <a:p>
          <a:endParaRPr lang="es-CL"/>
        </a:p>
      </dgm:t>
    </dgm:pt>
    <dgm:pt modelId="{96373BF3-9A73-477D-B3F1-9EC52BEF1A4F}" type="sibTrans" cxnId="{EC8C1571-352A-454D-BC7E-9966853B89F5}">
      <dgm:prSet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BD4F5BBB-1258-4DD4-9BCA-311E67A2265F}">
      <dgm:prSet phldrT="[Texto]"/>
      <dgm:spPr/>
      <dgm:t>
        <a:bodyPr/>
        <a:lstStyle/>
        <a:p>
          <a:r>
            <a:rPr lang="es-CL" dirty="0" smtClean="0"/>
            <a:t>Alimentación</a:t>
          </a:r>
          <a:endParaRPr lang="es-CL" dirty="0"/>
        </a:p>
      </dgm:t>
    </dgm:pt>
    <dgm:pt modelId="{BBBBB584-ABC1-44FA-9CDB-ACF4EB360EDA}" type="parTrans" cxnId="{F157598E-C4D8-4025-9886-68B2FE868304}">
      <dgm:prSet/>
      <dgm:spPr/>
      <dgm:t>
        <a:bodyPr/>
        <a:lstStyle/>
        <a:p>
          <a:endParaRPr lang="es-CL"/>
        </a:p>
      </dgm:t>
    </dgm:pt>
    <dgm:pt modelId="{5B9804BF-2BA4-4E18-8C1F-6C12170FD4C2}" type="sibTrans" cxnId="{F157598E-C4D8-4025-9886-68B2FE8683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" r="-1000"/>
          </a:stretch>
        </a:blipFill>
      </dgm:spPr>
      <dgm:t>
        <a:bodyPr/>
        <a:lstStyle/>
        <a:p>
          <a:endParaRPr lang="es-CL"/>
        </a:p>
      </dgm:t>
    </dgm:pt>
    <dgm:pt modelId="{39A402A7-90AE-45F9-9C27-3F96006B9CFC}">
      <dgm:prSet phldrT="[Texto]"/>
      <dgm:spPr/>
      <dgm:t>
        <a:bodyPr/>
        <a:lstStyle/>
        <a:p>
          <a:r>
            <a:rPr lang="es-CL" dirty="0" smtClean="0"/>
            <a:t>Descanso</a:t>
          </a:r>
          <a:endParaRPr lang="es-CL" dirty="0"/>
        </a:p>
      </dgm:t>
    </dgm:pt>
    <dgm:pt modelId="{AA924F84-D071-4BC2-BE3B-82038E9DEBE3}" type="parTrans" cxnId="{F88AAAD4-4836-4A3B-B289-88BAE7566386}">
      <dgm:prSet/>
      <dgm:spPr/>
      <dgm:t>
        <a:bodyPr/>
        <a:lstStyle/>
        <a:p>
          <a:endParaRPr lang="es-CL"/>
        </a:p>
      </dgm:t>
    </dgm:pt>
    <dgm:pt modelId="{81AF099A-2D27-444A-9F30-C27B335ACD2B}" type="sibTrans" cxnId="{F88AAAD4-4836-4A3B-B289-88BAE7566386}">
      <dgm:prSet/>
      <dgm:spPr>
        <a:blipFill dpi="0" rotWithShape="1"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0417709A-A4A6-46E7-B8D6-806E4E7ECA07}">
      <dgm:prSet phldrT="[Texto]"/>
      <dgm:spPr/>
      <dgm:t>
        <a:bodyPr/>
        <a:lstStyle/>
        <a:p>
          <a:r>
            <a:rPr lang="es-CL" dirty="0" smtClean="0"/>
            <a:t>Ejercicio</a:t>
          </a:r>
          <a:endParaRPr lang="es-CL" dirty="0"/>
        </a:p>
      </dgm:t>
    </dgm:pt>
    <dgm:pt modelId="{FC117901-EAE3-44A4-829A-D8E546285DBF}" type="parTrans" cxnId="{B2B733D5-CC5E-49BA-955D-181BEBFDEE38}">
      <dgm:prSet/>
      <dgm:spPr/>
      <dgm:t>
        <a:bodyPr/>
        <a:lstStyle/>
        <a:p>
          <a:endParaRPr lang="es-CL"/>
        </a:p>
      </dgm:t>
    </dgm:pt>
    <dgm:pt modelId="{C8F4B785-4235-4EA7-AAE9-A62428100FB0}" type="sibTrans" cxnId="{B2B733D5-CC5E-49BA-955D-181BEBFDEE38}">
      <dgm:prSet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00DF5D1A-FAC4-4829-86FE-4482181DDE57}" type="pres">
      <dgm:prSet presAssocID="{DB4FA935-1323-45C0-A10A-4A55FD918CF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2B1ECC43-AE6C-4D9C-8462-181ED8AA26B0}" type="pres">
      <dgm:prSet presAssocID="{DB4FA935-1323-45C0-A10A-4A55FD918CF2}" presName="Name1" presStyleCnt="0"/>
      <dgm:spPr/>
    </dgm:pt>
    <dgm:pt modelId="{477439CD-ABD0-4474-BE01-A5758F0A29F1}" type="pres">
      <dgm:prSet presAssocID="{AF33A9A4-C757-4835-9E42-FC0E75734032}" presName="picture_1" presStyleCnt="0"/>
      <dgm:spPr/>
    </dgm:pt>
    <dgm:pt modelId="{8A11C367-5CF4-4A78-96A8-DD15F0844048}" type="pres">
      <dgm:prSet presAssocID="{AF33A9A4-C757-4835-9E42-FC0E75734032}" presName="pictureRepeatNode" presStyleLbl="alignImgPlace1" presStyleIdx="0" presStyleCnt="5"/>
      <dgm:spPr/>
      <dgm:t>
        <a:bodyPr/>
        <a:lstStyle/>
        <a:p>
          <a:endParaRPr lang="es-CL"/>
        </a:p>
      </dgm:t>
    </dgm:pt>
    <dgm:pt modelId="{4FE3089C-1E37-4884-B8ED-84C3CC40908F}" type="pres">
      <dgm:prSet presAssocID="{34E91E0D-6F96-4147-B8AA-EB92504C0BBD}" presName="text_1" presStyleLbl="node1" presStyleIdx="0" presStyleCnt="0" custLinFactNeighborX="1317" custLinFactNeighborY="92626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03C745B7-0019-46E6-B0E2-BCC9569F47DA}" type="pres">
      <dgm:prSet presAssocID="{96373BF3-9A73-477D-B3F1-9EC52BEF1A4F}" presName="picture_2" presStyleCnt="0"/>
      <dgm:spPr/>
    </dgm:pt>
    <dgm:pt modelId="{9930DC8E-1975-46EE-A91A-74A2A6ED97F6}" type="pres">
      <dgm:prSet presAssocID="{96373BF3-9A73-477D-B3F1-9EC52BEF1A4F}" presName="pictureRepeatNode" presStyleLbl="alignImgPlace1" presStyleIdx="1" presStyleCnt="5"/>
      <dgm:spPr/>
      <dgm:t>
        <a:bodyPr/>
        <a:lstStyle/>
        <a:p>
          <a:endParaRPr lang="es-CL"/>
        </a:p>
      </dgm:t>
    </dgm:pt>
    <dgm:pt modelId="{D8AAD968-5A8D-4AB6-876E-F6A5C2830E22}" type="pres">
      <dgm:prSet presAssocID="{A289EEC1-9932-4763-8AFC-17358657C5DA}" presName="line_2" presStyleLbl="parChTrans1D1" presStyleIdx="0" presStyleCnt="4"/>
      <dgm:spPr/>
    </dgm:pt>
    <dgm:pt modelId="{D0E00E19-BC63-4CCD-BFED-348233904F42}" type="pres">
      <dgm:prSet presAssocID="{A289EEC1-9932-4763-8AFC-17358657C5DA}" presName="textparent_2" presStyleLbl="node1" presStyleIdx="0" presStyleCnt="0"/>
      <dgm:spPr/>
    </dgm:pt>
    <dgm:pt modelId="{46AD1BCC-4C5B-4757-A1DB-532581F2F287}" type="pres">
      <dgm:prSet presAssocID="{A289EEC1-9932-4763-8AFC-17358657C5DA}" presName="text_2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C8749DE-DD48-456D-842E-9189D7A97DC6}" type="pres">
      <dgm:prSet presAssocID="{5B9804BF-2BA4-4E18-8C1F-6C12170FD4C2}" presName="picture_3" presStyleCnt="0"/>
      <dgm:spPr/>
    </dgm:pt>
    <dgm:pt modelId="{4C98B021-2CDE-40D4-A503-E66C067E941D}" type="pres">
      <dgm:prSet presAssocID="{5B9804BF-2BA4-4E18-8C1F-6C12170FD4C2}" presName="pictureRepeatNode" presStyleLbl="alignImgPlace1" presStyleIdx="2" presStyleCnt="5"/>
      <dgm:spPr/>
      <dgm:t>
        <a:bodyPr/>
        <a:lstStyle/>
        <a:p>
          <a:endParaRPr lang="es-CL"/>
        </a:p>
      </dgm:t>
    </dgm:pt>
    <dgm:pt modelId="{2C7B5C91-D0A9-426C-A289-679640D26DEF}" type="pres">
      <dgm:prSet presAssocID="{BD4F5BBB-1258-4DD4-9BCA-311E67A2265F}" presName="line_3" presStyleLbl="parChTrans1D1" presStyleIdx="1" presStyleCnt="4"/>
      <dgm:spPr/>
    </dgm:pt>
    <dgm:pt modelId="{67F5D6BF-02F5-4A7B-813A-A21C894351F1}" type="pres">
      <dgm:prSet presAssocID="{BD4F5BBB-1258-4DD4-9BCA-311E67A2265F}" presName="textparent_3" presStyleLbl="node1" presStyleIdx="0" presStyleCnt="0"/>
      <dgm:spPr/>
    </dgm:pt>
    <dgm:pt modelId="{F4EFF5F6-1EC6-4206-8FB4-07B3E831D798}" type="pres">
      <dgm:prSet presAssocID="{BD4F5BBB-1258-4DD4-9BCA-311E67A2265F}" presName="text_3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A600D22-29F1-4FCB-A47B-CC440434F1BB}" type="pres">
      <dgm:prSet presAssocID="{81AF099A-2D27-444A-9F30-C27B335ACD2B}" presName="picture_4" presStyleCnt="0"/>
      <dgm:spPr/>
    </dgm:pt>
    <dgm:pt modelId="{74278D9B-F9C5-497F-A54C-3E168F2723CD}" type="pres">
      <dgm:prSet presAssocID="{81AF099A-2D27-444A-9F30-C27B335ACD2B}" presName="pictureRepeatNode" presStyleLbl="alignImgPlace1" presStyleIdx="3" presStyleCnt="5"/>
      <dgm:spPr/>
      <dgm:t>
        <a:bodyPr/>
        <a:lstStyle/>
        <a:p>
          <a:endParaRPr lang="es-CL"/>
        </a:p>
      </dgm:t>
    </dgm:pt>
    <dgm:pt modelId="{18BAFAF7-9983-4EB0-A6F0-B5B48F885B9C}" type="pres">
      <dgm:prSet presAssocID="{39A402A7-90AE-45F9-9C27-3F96006B9CFC}" presName="line_4" presStyleLbl="parChTrans1D1" presStyleIdx="2" presStyleCnt="4"/>
      <dgm:spPr/>
    </dgm:pt>
    <dgm:pt modelId="{ABB4DA59-6608-4630-82FB-D57528974F1A}" type="pres">
      <dgm:prSet presAssocID="{39A402A7-90AE-45F9-9C27-3F96006B9CFC}" presName="textparent_4" presStyleLbl="node1" presStyleIdx="0" presStyleCnt="0"/>
      <dgm:spPr/>
    </dgm:pt>
    <dgm:pt modelId="{EC16F62C-20E2-4C71-BEA9-F9480364D3F6}" type="pres">
      <dgm:prSet presAssocID="{39A402A7-90AE-45F9-9C27-3F96006B9CFC}" presName="text_4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E2EB1D2-37BE-467B-A82A-D1359AAA2219}" type="pres">
      <dgm:prSet presAssocID="{C8F4B785-4235-4EA7-AAE9-A62428100FB0}" presName="picture_5" presStyleCnt="0"/>
      <dgm:spPr/>
    </dgm:pt>
    <dgm:pt modelId="{891F98D0-477D-4679-A09C-94906DFAEB04}" type="pres">
      <dgm:prSet presAssocID="{C8F4B785-4235-4EA7-AAE9-A62428100FB0}" presName="pictureRepeatNode" presStyleLbl="alignImgPlace1" presStyleIdx="4" presStyleCnt="5"/>
      <dgm:spPr/>
      <dgm:t>
        <a:bodyPr/>
        <a:lstStyle/>
        <a:p>
          <a:endParaRPr lang="es-CL"/>
        </a:p>
      </dgm:t>
    </dgm:pt>
    <dgm:pt modelId="{47936007-6574-459D-8C40-29D5D608CDDB}" type="pres">
      <dgm:prSet presAssocID="{0417709A-A4A6-46E7-B8D6-806E4E7ECA07}" presName="line_5" presStyleLbl="parChTrans1D1" presStyleIdx="3" presStyleCnt="4"/>
      <dgm:spPr/>
    </dgm:pt>
    <dgm:pt modelId="{CE372CC8-FFD3-409F-A569-CC7058FFBF06}" type="pres">
      <dgm:prSet presAssocID="{0417709A-A4A6-46E7-B8D6-806E4E7ECA07}" presName="textparent_5" presStyleLbl="node1" presStyleIdx="0" presStyleCnt="0"/>
      <dgm:spPr/>
    </dgm:pt>
    <dgm:pt modelId="{4A1816CA-C9CA-43FF-BADF-9120317EC21A}" type="pres">
      <dgm:prSet presAssocID="{0417709A-A4A6-46E7-B8D6-806E4E7ECA07}" presName="text_5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EC8C1571-352A-454D-BC7E-9966853B89F5}" srcId="{DB4FA935-1323-45C0-A10A-4A55FD918CF2}" destId="{A289EEC1-9932-4763-8AFC-17358657C5DA}" srcOrd="1" destOrd="0" parTransId="{BB3AD77F-EB1C-4DEC-A005-2C7A00207814}" sibTransId="{96373BF3-9A73-477D-B3F1-9EC52BEF1A4F}"/>
    <dgm:cxn modelId="{B2B733D5-CC5E-49BA-955D-181BEBFDEE38}" srcId="{DB4FA935-1323-45C0-A10A-4A55FD918CF2}" destId="{0417709A-A4A6-46E7-B8D6-806E4E7ECA07}" srcOrd="4" destOrd="0" parTransId="{FC117901-EAE3-44A4-829A-D8E546285DBF}" sibTransId="{C8F4B785-4235-4EA7-AAE9-A62428100FB0}"/>
    <dgm:cxn modelId="{B714173A-CB37-46BE-A91F-F56B37D4232D}" type="presOf" srcId="{81AF099A-2D27-444A-9F30-C27B335ACD2B}" destId="{74278D9B-F9C5-497F-A54C-3E168F2723CD}" srcOrd="0" destOrd="0" presId="urn:microsoft.com/office/officeart/2008/layout/CircularPictureCallout"/>
    <dgm:cxn modelId="{AC8AEE72-73A2-4B32-BBAA-3285FBC883B2}" type="presOf" srcId="{0417709A-A4A6-46E7-B8D6-806E4E7ECA07}" destId="{4A1816CA-C9CA-43FF-BADF-9120317EC21A}" srcOrd="0" destOrd="0" presId="urn:microsoft.com/office/officeart/2008/layout/CircularPictureCallout"/>
    <dgm:cxn modelId="{EF44BDFD-19FA-4374-AB02-6E4441673A37}" type="presOf" srcId="{BD4F5BBB-1258-4DD4-9BCA-311E67A2265F}" destId="{F4EFF5F6-1EC6-4206-8FB4-07B3E831D798}" srcOrd="0" destOrd="0" presId="urn:microsoft.com/office/officeart/2008/layout/CircularPictureCallout"/>
    <dgm:cxn modelId="{4AB7233D-5CC1-4EDE-AF1D-198195ECED74}" type="presOf" srcId="{AF33A9A4-C757-4835-9E42-FC0E75734032}" destId="{8A11C367-5CF4-4A78-96A8-DD15F0844048}" srcOrd="0" destOrd="0" presId="urn:microsoft.com/office/officeart/2008/layout/CircularPictureCallout"/>
    <dgm:cxn modelId="{3DD6565B-5569-4CF8-9DF5-4024DE03E13B}" type="presOf" srcId="{A289EEC1-9932-4763-8AFC-17358657C5DA}" destId="{46AD1BCC-4C5B-4757-A1DB-532581F2F287}" srcOrd="0" destOrd="0" presId="urn:microsoft.com/office/officeart/2008/layout/CircularPictureCallout"/>
    <dgm:cxn modelId="{F88AAAD4-4836-4A3B-B289-88BAE7566386}" srcId="{DB4FA935-1323-45C0-A10A-4A55FD918CF2}" destId="{39A402A7-90AE-45F9-9C27-3F96006B9CFC}" srcOrd="3" destOrd="0" parTransId="{AA924F84-D071-4BC2-BE3B-82038E9DEBE3}" sibTransId="{81AF099A-2D27-444A-9F30-C27B335ACD2B}"/>
    <dgm:cxn modelId="{53D2E122-D812-4477-A3D1-0350540085DF}" type="presOf" srcId="{DB4FA935-1323-45C0-A10A-4A55FD918CF2}" destId="{00DF5D1A-FAC4-4829-86FE-4482181DDE57}" srcOrd="0" destOrd="0" presId="urn:microsoft.com/office/officeart/2008/layout/CircularPictureCallout"/>
    <dgm:cxn modelId="{F157598E-C4D8-4025-9886-68B2FE868304}" srcId="{DB4FA935-1323-45C0-A10A-4A55FD918CF2}" destId="{BD4F5BBB-1258-4DD4-9BCA-311E67A2265F}" srcOrd="2" destOrd="0" parTransId="{BBBBB584-ABC1-44FA-9CDB-ACF4EB360EDA}" sibTransId="{5B9804BF-2BA4-4E18-8C1F-6C12170FD4C2}"/>
    <dgm:cxn modelId="{07A4019D-462E-44FB-A9CD-ACE0BBF7F3E4}" type="presOf" srcId="{96373BF3-9A73-477D-B3F1-9EC52BEF1A4F}" destId="{9930DC8E-1975-46EE-A91A-74A2A6ED97F6}" srcOrd="0" destOrd="0" presId="urn:microsoft.com/office/officeart/2008/layout/CircularPictureCallout"/>
    <dgm:cxn modelId="{CD50A4EC-8CFA-4BA9-BEF3-00FCCB0A00ED}" srcId="{DB4FA935-1323-45C0-A10A-4A55FD918CF2}" destId="{34E91E0D-6F96-4147-B8AA-EB92504C0BBD}" srcOrd="0" destOrd="0" parTransId="{EFCF6A74-C135-4307-ABC8-2B88983F97FB}" sibTransId="{AF33A9A4-C757-4835-9E42-FC0E75734032}"/>
    <dgm:cxn modelId="{CBE582EF-5A24-4DF8-9251-F0C1BD8FA7EC}" type="presOf" srcId="{C8F4B785-4235-4EA7-AAE9-A62428100FB0}" destId="{891F98D0-477D-4679-A09C-94906DFAEB04}" srcOrd="0" destOrd="0" presId="urn:microsoft.com/office/officeart/2008/layout/CircularPictureCallout"/>
    <dgm:cxn modelId="{3216BF58-7051-4F6A-8414-D41564398793}" type="presOf" srcId="{5B9804BF-2BA4-4E18-8C1F-6C12170FD4C2}" destId="{4C98B021-2CDE-40D4-A503-E66C067E941D}" srcOrd="0" destOrd="0" presId="urn:microsoft.com/office/officeart/2008/layout/CircularPictureCallout"/>
    <dgm:cxn modelId="{7B64E44D-57C8-4988-A93D-76C2F379D7BB}" type="presOf" srcId="{39A402A7-90AE-45F9-9C27-3F96006B9CFC}" destId="{EC16F62C-20E2-4C71-BEA9-F9480364D3F6}" srcOrd="0" destOrd="0" presId="urn:microsoft.com/office/officeart/2008/layout/CircularPictureCallout"/>
    <dgm:cxn modelId="{8CCB443B-8280-4D7F-909D-DFD8B3AE2C46}" type="presOf" srcId="{34E91E0D-6F96-4147-B8AA-EB92504C0BBD}" destId="{4FE3089C-1E37-4884-B8ED-84C3CC40908F}" srcOrd="0" destOrd="0" presId="urn:microsoft.com/office/officeart/2008/layout/CircularPictureCallout"/>
    <dgm:cxn modelId="{E2A75550-4815-4F3C-8857-B1C10B4ABED6}" type="presParOf" srcId="{00DF5D1A-FAC4-4829-86FE-4482181DDE57}" destId="{2B1ECC43-AE6C-4D9C-8462-181ED8AA26B0}" srcOrd="0" destOrd="0" presId="urn:microsoft.com/office/officeart/2008/layout/CircularPictureCallout"/>
    <dgm:cxn modelId="{8374343B-B743-404D-A514-2E8B8940017D}" type="presParOf" srcId="{2B1ECC43-AE6C-4D9C-8462-181ED8AA26B0}" destId="{477439CD-ABD0-4474-BE01-A5758F0A29F1}" srcOrd="0" destOrd="0" presId="urn:microsoft.com/office/officeart/2008/layout/CircularPictureCallout"/>
    <dgm:cxn modelId="{83B86723-B62B-4BE3-A305-978ADF639B14}" type="presParOf" srcId="{477439CD-ABD0-4474-BE01-A5758F0A29F1}" destId="{8A11C367-5CF4-4A78-96A8-DD15F0844048}" srcOrd="0" destOrd="0" presId="urn:microsoft.com/office/officeart/2008/layout/CircularPictureCallout"/>
    <dgm:cxn modelId="{045531E3-C17F-45D8-AFA5-BB5771547C71}" type="presParOf" srcId="{2B1ECC43-AE6C-4D9C-8462-181ED8AA26B0}" destId="{4FE3089C-1E37-4884-B8ED-84C3CC40908F}" srcOrd="1" destOrd="0" presId="urn:microsoft.com/office/officeart/2008/layout/CircularPictureCallout"/>
    <dgm:cxn modelId="{C1B8C2CF-E225-489E-8967-BC9E8A7CE87B}" type="presParOf" srcId="{2B1ECC43-AE6C-4D9C-8462-181ED8AA26B0}" destId="{03C745B7-0019-46E6-B0E2-BCC9569F47DA}" srcOrd="2" destOrd="0" presId="urn:microsoft.com/office/officeart/2008/layout/CircularPictureCallout"/>
    <dgm:cxn modelId="{A0BD5F30-8456-4115-ABEF-ACCEDF726F5B}" type="presParOf" srcId="{03C745B7-0019-46E6-B0E2-BCC9569F47DA}" destId="{9930DC8E-1975-46EE-A91A-74A2A6ED97F6}" srcOrd="0" destOrd="0" presId="urn:microsoft.com/office/officeart/2008/layout/CircularPictureCallout"/>
    <dgm:cxn modelId="{72ECA685-38C5-44D5-9855-03C38C95025B}" type="presParOf" srcId="{2B1ECC43-AE6C-4D9C-8462-181ED8AA26B0}" destId="{D8AAD968-5A8D-4AB6-876E-F6A5C2830E22}" srcOrd="3" destOrd="0" presId="urn:microsoft.com/office/officeart/2008/layout/CircularPictureCallout"/>
    <dgm:cxn modelId="{395F2620-D4C6-4095-86D4-4857E8F0B433}" type="presParOf" srcId="{2B1ECC43-AE6C-4D9C-8462-181ED8AA26B0}" destId="{D0E00E19-BC63-4CCD-BFED-348233904F42}" srcOrd="4" destOrd="0" presId="urn:microsoft.com/office/officeart/2008/layout/CircularPictureCallout"/>
    <dgm:cxn modelId="{E1C51C89-7A27-4F89-A4C6-77355B15E478}" type="presParOf" srcId="{D0E00E19-BC63-4CCD-BFED-348233904F42}" destId="{46AD1BCC-4C5B-4757-A1DB-532581F2F287}" srcOrd="0" destOrd="0" presId="urn:microsoft.com/office/officeart/2008/layout/CircularPictureCallout"/>
    <dgm:cxn modelId="{71F51586-1A95-48AF-B6D2-6C53B4806399}" type="presParOf" srcId="{2B1ECC43-AE6C-4D9C-8462-181ED8AA26B0}" destId="{1C8749DE-DD48-456D-842E-9189D7A97DC6}" srcOrd="5" destOrd="0" presId="urn:microsoft.com/office/officeart/2008/layout/CircularPictureCallout"/>
    <dgm:cxn modelId="{22E110FB-D3AA-4909-89B7-1CB44F6CCD57}" type="presParOf" srcId="{1C8749DE-DD48-456D-842E-9189D7A97DC6}" destId="{4C98B021-2CDE-40D4-A503-E66C067E941D}" srcOrd="0" destOrd="0" presId="urn:microsoft.com/office/officeart/2008/layout/CircularPictureCallout"/>
    <dgm:cxn modelId="{F4E9C652-7FC3-42B3-8922-B84372A8F193}" type="presParOf" srcId="{2B1ECC43-AE6C-4D9C-8462-181ED8AA26B0}" destId="{2C7B5C91-D0A9-426C-A289-679640D26DEF}" srcOrd="6" destOrd="0" presId="urn:microsoft.com/office/officeart/2008/layout/CircularPictureCallout"/>
    <dgm:cxn modelId="{45668A3E-B565-4D42-A430-9491C3096CAA}" type="presParOf" srcId="{2B1ECC43-AE6C-4D9C-8462-181ED8AA26B0}" destId="{67F5D6BF-02F5-4A7B-813A-A21C894351F1}" srcOrd="7" destOrd="0" presId="urn:microsoft.com/office/officeart/2008/layout/CircularPictureCallout"/>
    <dgm:cxn modelId="{C278AC90-C132-4F56-B593-1BFB262DB696}" type="presParOf" srcId="{67F5D6BF-02F5-4A7B-813A-A21C894351F1}" destId="{F4EFF5F6-1EC6-4206-8FB4-07B3E831D798}" srcOrd="0" destOrd="0" presId="urn:microsoft.com/office/officeart/2008/layout/CircularPictureCallout"/>
    <dgm:cxn modelId="{AFDF975E-70C5-4904-ACD8-B2B58FB1BB27}" type="presParOf" srcId="{2B1ECC43-AE6C-4D9C-8462-181ED8AA26B0}" destId="{7A600D22-29F1-4FCB-A47B-CC440434F1BB}" srcOrd="8" destOrd="0" presId="urn:microsoft.com/office/officeart/2008/layout/CircularPictureCallout"/>
    <dgm:cxn modelId="{6A976DBA-7E72-4BE9-A311-C72934336081}" type="presParOf" srcId="{7A600D22-29F1-4FCB-A47B-CC440434F1BB}" destId="{74278D9B-F9C5-497F-A54C-3E168F2723CD}" srcOrd="0" destOrd="0" presId="urn:microsoft.com/office/officeart/2008/layout/CircularPictureCallout"/>
    <dgm:cxn modelId="{161D39F3-BA5B-474F-B17E-DC4FD10FAB2E}" type="presParOf" srcId="{2B1ECC43-AE6C-4D9C-8462-181ED8AA26B0}" destId="{18BAFAF7-9983-4EB0-A6F0-B5B48F885B9C}" srcOrd="9" destOrd="0" presId="urn:microsoft.com/office/officeart/2008/layout/CircularPictureCallout"/>
    <dgm:cxn modelId="{BDB4E4AD-5D5B-40E9-B64F-8D4FF12C1EBD}" type="presParOf" srcId="{2B1ECC43-AE6C-4D9C-8462-181ED8AA26B0}" destId="{ABB4DA59-6608-4630-82FB-D57528974F1A}" srcOrd="10" destOrd="0" presId="urn:microsoft.com/office/officeart/2008/layout/CircularPictureCallout"/>
    <dgm:cxn modelId="{3E1FB9DC-1C3A-4D48-A960-340C46EC194E}" type="presParOf" srcId="{ABB4DA59-6608-4630-82FB-D57528974F1A}" destId="{EC16F62C-20E2-4C71-BEA9-F9480364D3F6}" srcOrd="0" destOrd="0" presId="urn:microsoft.com/office/officeart/2008/layout/CircularPictureCallout"/>
    <dgm:cxn modelId="{8841A798-63D2-4BC1-BD19-FC7E630E9DDC}" type="presParOf" srcId="{2B1ECC43-AE6C-4D9C-8462-181ED8AA26B0}" destId="{7E2EB1D2-37BE-467B-A82A-D1359AAA2219}" srcOrd="11" destOrd="0" presId="urn:microsoft.com/office/officeart/2008/layout/CircularPictureCallout"/>
    <dgm:cxn modelId="{533EB5C8-C791-4AC9-92FE-B1FFF733BA7D}" type="presParOf" srcId="{7E2EB1D2-37BE-467B-A82A-D1359AAA2219}" destId="{891F98D0-477D-4679-A09C-94906DFAEB04}" srcOrd="0" destOrd="0" presId="urn:microsoft.com/office/officeart/2008/layout/CircularPictureCallout"/>
    <dgm:cxn modelId="{A3281698-64A3-48E2-851F-4E3FF101F77B}" type="presParOf" srcId="{2B1ECC43-AE6C-4D9C-8462-181ED8AA26B0}" destId="{47936007-6574-459D-8C40-29D5D608CDDB}" srcOrd="12" destOrd="0" presId="urn:microsoft.com/office/officeart/2008/layout/CircularPictureCallout"/>
    <dgm:cxn modelId="{08568496-120B-4E37-9439-A8503FA3991C}" type="presParOf" srcId="{2B1ECC43-AE6C-4D9C-8462-181ED8AA26B0}" destId="{CE372CC8-FFD3-409F-A569-CC7058FFBF06}" srcOrd="13" destOrd="0" presId="urn:microsoft.com/office/officeart/2008/layout/CircularPictureCallout"/>
    <dgm:cxn modelId="{BC35160D-BCB8-4F77-98F4-060C814F280A}" type="presParOf" srcId="{CE372CC8-FFD3-409F-A569-CC7058FFBF06}" destId="{4A1816CA-C9CA-43FF-BADF-9120317EC21A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dirty="0" smtClean="0"/>
            <a:t>Clases virtuales</a:t>
          </a:r>
          <a:endParaRPr lang="es-CL" dirty="0"/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FC839A89-A01D-42C7-AEA7-E48E94A74D74}">
      <dgm:prSet phldrT="[Texto]"/>
      <dgm:spPr/>
      <dgm:t>
        <a:bodyPr/>
        <a:lstStyle/>
        <a:p>
          <a:r>
            <a:rPr lang="es-CL" smtClean="0"/>
            <a:t>Profesional designado</a:t>
          </a:r>
          <a:endParaRPr lang="es-CL" dirty="0"/>
        </a:p>
      </dgm:t>
    </dgm:pt>
    <dgm:pt modelId="{53569365-DD51-4D2D-BD11-1D68BE8C289F}" type="parTrans" cxnId="{5C8C11D2-5401-4450-9244-19786DF3FEAD}">
      <dgm:prSet/>
      <dgm:spPr/>
      <dgm:t>
        <a:bodyPr/>
        <a:lstStyle/>
        <a:p>
          <a:endParaRPr lang="es-CL"/>
        </a:p>
      </dgm:t>
    </dgm:pt>
    <dgm:pt modelId="{F26EE7BC-7B42-4DC9-B555-99E2CAE007F8}" type="sibTrans" cxnId="{5C8C11D2-5401-4450-9244-19786DF3FEAD}">
      <dgm:prSet/>
      <dgm:spPr/>
      <dgm:t>
        <a:bodyPr/>
        <a:lstStyle/>
        <a:p>
          <a:endParaRPr lang="es-CL"/>
        </a:p>
      </dgm:t>
    </dgm:pt>
    <dgm:pt modelId="{EA246CEF-A43C-43EE-85B7-498A3E6C185D}">
      <dgm:prSet phldrT="[Texto]"/>
      <dgm:spPr/>
      <dgm:t>
        <a:bodyPr/>
        <a:lstStyle/>
        <a:p>
          <a:r>
            <a:rPr lang="es-CL" smtClean="0"/>
            <a:t>Precios y planes preestablecidos</a:t>
          </a:r>
          <a:endParaRPr lang="es-CL" dirty="0"/>
        </a:p>
      </dgm:t>
    </dgm:pt>
    <dgm:pt modelId="{DB1F02D2-4FE4-476B-BB84-5BA85F7520A6}" type="parTrans" cxnId="{2316D066-EFBC-44EA-8EEE-3CBC2FD02CE1}">
      <dgm:prSet/>
      <dgm:spPr/>
      <dgm:t>
        <a:bodyPr/>
        <a:lstStyle/>
        <a:p>
          <a:endParaRPr lang="es-CL"/>
        </a:p>
      </dgm:t>
    </dgm:pt>
    <dgm:pt modelId="{BE408951-968E-4F50-80D3-9F51D5031CFC}" type="sibTrans" cxnId="{2316D066-EFBC-44EA-8EEE-3CBC2FD02CE1}">
      <dgm:prSet/>
      <dgm:spPr/>
      <dgm:t>
        <a:bodyPr/>
        <a:lstStyle/>
        <a:p>
          <a:endParaRPr lang="es-CL"/>
        </a:p>
      </dgm:t>
    </dgm:pt>
    <dgm:pt modelId="{B41D7FE4-DAA2-49A6-9CC3-D1CB888F0A61}">
      <dgm:prSet phldrT="[Texto]"/>
      <dgm:spPr/>
      <dgm:t>
        <a:bodyPr/>
        <a:lstStyle/>
        <a:p>
          <a:r>
            <a:rPr lang="es-CL" smtClean="0"/>
            <a:t>Horario establecido por empresa</a:t>
          </a:r>
          <a:endParaRPr lang="es-CL" dirty="0"/>
        </a:p>
      </dgm:t>
    </dgm:pt>
    <dgm:pt modelId="{750248FE-1FD5-4C0E-876A-103F13A16C46}" type="parTrans" cxnId="{EC207681-B682-4A04-A053-9160E34E1128}">
      <dgm:prSet/>
      <dgm:spPr/>
      <dgm:t>
        <a:bodyPr/>
        <a:lstStyle/>
        <a:p>
          <a:endParaRPr lang="es-CL"/>
        </a:p>
      </dgm:t>
    </dgm:pt>
    <dgm:pt modelId="{1A291FB4-9628-460C-AA8D-5EE96FD12BF9}" type="sibTrans" cxnId="{EC207681-B682-4A04-A053-9160E34E1128}">
      <dgm:prSet/>
      <dgm:spPr/>
      <dgm:t>
        <a:bodyPr/>
        <a:lstStyle/>
        <a:p>
          <a:endParaRPr lang="es-CL"/>
        </a:p>
      </dgm:t>
    </dgm:pt>
    <dgm:pt modelId="{722690BE-26E6-45CE-8490-591219862D38}">
      <dgm:prSet phldrT="[Texto]"/>
      <dgm:spPr/>
      <dgm:t>
        <a:bodyPr/>
        <a:lstStyle/>
        <a:p>
          <a:r>
            <a:rPr lang="es-CL" dirty="0" smtClean="0"/>
            <a:t>Evaluación disponible en línea</a:t>
          </a:r>
          <a:endParaRPr lang="es-CL" dirty="0"/>
        </a:p>
      </dgm:t>
    </dgm:pt>
    <dgm:pt modelId="{AE2A7F70-7234-42BA-919D-2C4D4BC22D25}" type="parTrans" cxnId="{B27C2120-F485-4D07-B831-7E4E73F68776}">
      <dgm:prSet/>
      <dgm:spPr/>
      <dgm:t>
        <a:bodyPr/>
        <a:lstStyle/>
        <a:p>
          <a:endParaRPr lang="es-CL"/>
        </a:p>
      </dgm:t>
    </dgm:pt>
    <dgm:pt modelId="{318FBC00-6DC2-42E0-BB06-8676D827D84C}" type="sibTrans" cxnId="{B27C2120-F485-4D07-B831-7E4E73F68776}">
      <dgm:prSet/>
      <dgm:spPr/>
      <dgm:t>
        <a:bodyPr/>
        <a:lstStyle/>
        <a:p>
          <a:endParaRPr lang="es-CL"/>
        </a:p>
      </dgm:t>
    </dgm:pt>
    <dgm:pt modelId="{40720F60-FC26-4906-B491-6A2AFF5E08A1}">
      <dgm:prSet phldrT="[Texto]"/>
      <dgm:spPr/>
      <dgm:t>
        <a:bodyPr/>
        <a:lstStyle/>
        <a:p>
          <a:r>
            <a:rPr lang="es-CL" smtClean="0"/>
            <a:t>Servicio sujeto a disponibilidad</a:t>
          </a:r>
          <a:endParaRPr lang="es-CL" dirty="0"/>
        </a:p>
      </dgm:t>
    </dgm:pt>
    <dgm:pt modelId="{6C22649E-4425-4837-B3D6-192A9876C426}" type="parTrans" cxnId="{22B34EAC-3CFD-429B-B9C3-175BD8C5BADB}">
      <dgm:prSet/>
      <dgm:spPr/>
      <dgm:t>
        <a:bodyPr/>
        <a:lstStyle/>
        <a:p>
          <a:endParaRPr lang="es-CL"/>
        </a:p>
      </dgm:t>
    </dgm:pt>
    <dgm:pt modelId="{8E5EF42B-9EDE-4076-9882-3DE9DE88D0DB}" type="sibTrans" cxnId="{22B34EAC-3CFD-429B-B9C3-175BD8C5BADB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6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6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16E3761A-7615-437A-9F45-64297B182DBF}" type="pres">
      <dgm:prSet presAssocID="{FC839A89-A01D-42C7-AEA7-E48E94A74D74}" presName="parentLin" presStyleCnt="0"/>
      <dgm:spPr/>
    </dgm:pt>
    <dgm:pt modelId="{1F1BDD35-3EC9-4290-A0B7-B89BC1AA12B1}" type="pres">
      <dgm:prSet presAssocID="{FC839A89-A01D-42C7-AEA7-E48E94A74D74}" presName="parentLeftMargin" presStyleLbl="node1" presStyleIdx="0" presStyleCnt="6"/>
      <dgm:spPr/>
      <dgm:t>
        <a:bodyPr/>
        <a:lstStyle/>
        <a:p>
          <a:endParaRPr lang="es-CL"/>
        </a:p>
      </dgm:t>
    </dgm:pt>
    <dgm:pt modelId="{4172F7CC-9529-4E2C-9184-EF9174A90493}" type="pres">
      <dgm:prSet presAssocID="{FC839A89-A01D-42C7-AEA7-E48E94A74D74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FC12B82-9FBB-425A-A7ED-89E1D1F83578}" type="pres">
      <dgm:prSet presAssocID="{FC839A89-A01D-42C7-AEA7-E48E94A74D74}" presName="negativeSpace" presStyleCnt="0"/>
      <dgm:spPr/>
    </dgm:pt>
    <dgm:pt modelId="{BDBD65CE-B7C4-41D4-82C6-38FE5B0BEAD7}" type="pres">
      <dgm:prSet presAssocID="{FC839A89-A01D-42C7-AEA7-E48E94A74D74}" presName="childText" presStyleLbl="conFgAcc1" presStyleIdx="1" presStyleCnt="6">
        <dgm:presLayoutVars>
          <dgm:bulletEnabled val="1"/>
        </dgm:presLayoutVars>
      </dgm:prSet>
      <dgm:spPr/>
    </dgm:pt>
    <dgm:pt modelId="{AB54B027-2B49-4274-BB54-79A90BDAD8F9}" type="pres">
      <dgm:prSet presAssocID="{F26EE7BC-7B42-4DC9-B555-99E2CAE007F8}" presName="spaceBetweenRectangles" presStyleCnt="0"/>
      <dgm:spPr/>
    </dgm:pt>
    <dgm:pt modelId="{AEB228B7-D56A-4FCA-BFF6-9C5B01AAF735}" type="pres">
      <dgm:prSet presAssocID="{EA246CEF-A43C-43EE-85B7-498A3E6C185D}" presName="parentLin" presStyleCnt="0"/>
      <dgm:spPr/>
    </dgm:pt>
    <dgm:pt modelId="{1E2044C8-47EC-4271-B3F3-6DFD2476DC8A}" type="pres">
      <dgm:prSet presAssocID="{EA246CEF-A43C-43EE-85B7-498A3E6C185D}" presName="parentLeftMargin" presStyleLbl="node1" presStyleIdx="1" presStyleCnt="6"/>
      <dgm:spPr/>
      <dgm:t>
        <a:bodyPr/>
        <a:lstStyle/>
        <a:p>
          <a:endParaRPr lang="es-CL"/>
        </a:p>
      </dgm:t>
    </dgm:pt>
    <dgm:pt modelId="{D88E10D6-D231-4574-834B-F198786BE562}" type="pres">
      <dgm:prSet presAssocID="{EA246CEF-A43C-43EE-85B7-498A3E6C185D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48FE19F-F9C8-47ED-919C-B96EC3B24A3C}" type="pres">
      <dgm:prSet presAssocID="{EA246CEF-A43C-43EE-85B7-498A3E6C185D}" presName="negativeSpace" presStyleCnt="0"/>
      <dgm:spPr/>
    </dgm:pt>
    <dgm:pt modelId="{E218FB3A-79AF-4697-AEE0-7693B6D8800F}" type="pres">
      <dgm:prSet presAssocID="{EA246CEF-A43C-43EE-85B7-498A3E6C185D}" presName="childText" presStyleLbl="conFgAcc1" presStyleIdx="2" presStyleCnt="6">
        <dgm:presLayoutVars>
          <dgm:bulletEnabled val="1"/>
        </dgm:presLayoutVars>
      </dgm:prSet>
      <dgm:spPr/>
    </dgm:pt>
    <dgm:pt modelId="{8B491E9F-E724-4A16-B837-A35D2417ECE6}" type="pres">
      <dgm:prSet presAssocID="{BE408951-968E-4F50-80D3-9F51D5031CFC}" presName="spaceBetweenRectangles" presStyleCnt="0"/>
      <dgm:spPr/>
    </dgm:pt>
    <dgm:pt modelId="{0E7258B0-A1C3-468C-A969-9EC15863E1C2}" type="pres">
      <dgm:prSet presAssocID="{B41D7FE4-DAA2-49A6-9CC3-D1CB888F0A61}" presName="parentLin" presStyleCnt="0"/>
      <dgm:spPr/>
    </dgm:pt>
    <dgm:pt modelId="{CC268046-BC7E-4FF4-84C3-DA92B7D92A58}" type="pres">
      <dgm:prSet presAssocID="{B41D7FE4-DAA2-49A6-9CC3-D1CB888F0A61}" presName="parentLeftMargin" presStyleLbl="node1" presStyleIdx="2" presStyleCnt="6"/>
      <dgm:spPr/>
      <dgm:t>
        <a:bodyPr/>
        <a:lstStyle/>
        <a:p>
          <a:endParaRPr lang="es-CL"/>
        </a:p>
      </dgm:t>
    </dgm:pt>
    <dgm:pt modelId="{7ED44B5E-0E86-4291-AE6E-17E7C5A3F539}" type="pres">
      <dgm:prSet presAssocID="{B41D7FE4-DAA2-49A6-9CC3-D1CB888F0A61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B381064-5E07-42E3-AD8C-FF30502C2EE4}" type="pres">
      <dgm:prSet presAssocID="{B41D7FE4-DAA2-49A6-9CC3-D1CB888F0A61}" presName="negativeSpace" presStyleCnt="0"/>
      <dgm:spPr/>
    </dgm:pt>
    <dgm:pt modelId="{797AB67A-2540-4215-8B8B-85C0F75D314E}" type="pres">
      <dgm:prSet presAssocID="{B41D7FE4-DAA2-49A6-9CC3-D1CB888F0A61}" presName="childText" presStyleLbl="conFgAcc1" presStyleIdx="3" presStyleCnt="6">
        <dgm:presLayoutVars>
          <dgm:bulletEnabled val="1"/>
        </dgm:presLayoutVars>
      </dgm:prSet>
      <dgm:spPr/>
    </dgm:pt>
    <dgm:pt modelId="{8149F0F6-C71B-4D8B-8F0C-F26F322166FE}" type="pres">
      <dgm:prSet presAssocID="{1A291FB4-9628-460C-AA8D-5EE96FD12BF9}" presName="spaceBetweenRectangles" presStyleCnt="0"/>
      <dgm:spPr/>
    </dgm:pt>
    <dgm:pt modelId="{25C53C74-5AB8-47AE-9D84-84D2B47B9FB7}" type="pres">
      <dgm:prSet presAssocID="{722690BE-26E6-45CE-8490-591219862D38}" presName="parentLin" presStyleCnt="0"/>
      <dgm:spPr/>
    </dgm:pt>
    <dgm:pt modelId="{48CE9D07-D07D-42B2-A33E-0B43907C1CC3}" type="pres">
      <dgm:prSet presAssocID="{722690BE-26E6-45CE-8490-591219862D38}" presName="parentLeftMargin" presStyleLbl="node1" presStyleIdx="3" presStyleCnt="6"/>
      <dgm:spPr/>
      <dgm:t>
        <a:bodyPr/>
        <a:lstStyle/>
        <a:p>
          <a:endParaRPr lang="es-CL"/>
        </a:p>
      </dgm:t>
    </dgm:pt>
    <dgm:pt modelId="{09BAF812-0FBD-4E3E-9264-A5529979FB32}" type="pres">
      <dgm:prSet presAssocID="{722690BE-26E6-45CE-8490-591219862D38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C19AC0C-BDCF-4815-B626-904945D0D3FC}" type="pres">
      <dgm:prSet presAssocID="{722690BE-26E6-45CE-8490-591219862D38}" presName="negativeSpace" presStyleCnt="0"/>
      <dgm:spPr/>
    </dgm:pt>
    <dgm:pt modelId="{1A97BC02-71DB-4F81-9656-F96A67567863}" type="pres">
      <dgm:prSet presAssocID="{722690BE-26E6-45CE-8490-591219862D38}" presName="childText" presStyleLbl="conFgAcc1" presStyleIdx="4" presStyleCnt="6">
        <dgm:presLayoutVars>
          <dgm:bulletEnabled val="1"/>
        </dgm:presLayoutVars>
      </dgm:prSet>
      <dgm:spPr/>
    </dgm:pt>
    <dgm:pt modelId="{CC9199BC-EDA0-4172-953E-6BBCA349E8B7}" type="pres">
      <dgm:prSet presAssocID="{318FBC00-6DC2-42E0-BB06-8676D827D84C}" presName="spaceBetweenRectangles" presStyleCnt="0"/>
      <dgm:spPr/>
    </dgm:pt>
    <dgm:pt modelId="{0E5EB372-FB27-4A29-90F7-09BBA8FA5C93}" type="pres">
      <dgm:prSet presAssocID="{40720F60-FC26-4906-B491-6A2AFF5E08A1}" presName="parentLin" presStyleCnt="0"/>
      <dgm:spPr/>
    </dgm:pt>
    <dgm:pt modelId="{7C96F683-AA0E-45C0-8942-FADBEEF82731}" type="pres">
      <dgm:prSet presAssocID="{40720F60-FC26-4906-B491-6A2AFF5E08A1}" presName="parentLeftMargin" presStyleLbl="node1" presStyleIdx="4" presStyleCnt="6"/>
      <dgm:spPr/>
      <dgm:t>
        <a:bodyPr/>
        <a:lstStyle/>
        <a:p>
          <a:endParaRPr lang="es-CL"/>
        </a:p>
      </dgm:t>
    </dgm:pt>
    <dgm:pt modelId="{BB3EDD6E-2A66-46D8-958D-6EE9957D2239}" type="pres">
      <dgm:prSet presAssocID="{40720F60-FC26-4906-B491-6A2AFF5E08A1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D2E46A4-978A-4F3E-BE23-FE60B625CE37}" type="pres">
      <dgm:prSet presAssocID="{40720F60-FC26-4906-B491-6A2AFF5E08A1}" presName="negativeSpace" presStyleCnt="0"/>
      <dgm:spPr/>
    </dgm:pt>
    <dgm:pt modelId="{8EFCBF9B-8E3E-43C5-B97F-5A85241F4FFD}" type="pres">
      <dgm:prSet presAssocID="{40720F60-FC26-4906-B491-6A2AFF5E08A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A72C9364-C9F6-4345-A376-FA11A1826A0D}" type="presOf" srcId="{FC839A89-A01D-42C7-AEA7-E48E94A74D74}" destId="{1F1BDD35-3EC9-4290-A0B7-B89BC1AA12B1}" srcOrd="0" destOrd="0" presId="urn:microsoft.com/office/officeart/2005/8/layout/list1"/>
    <dgm:cxn modelId="{6A43DE20-C98A-4907-997A-E2DF7850F504}" type="presOf" srcId="{7C427E42-BCB0-4FC8-A02C-360DE12794CC}" destId="{CECC55A8-373E-4453-B230-69850606AEB3}" srcOrd="0" destOrd="0" presId="urn:microsoft.com/office/officeart/2005/8/layout/list1"/>
    <dgm:cxn modelId="{4D167381-2CA8-488C-A9E1-74D8FB9D828D}" type="presOf" srcId="{139CB353-04F8-4087-925C-343345B5E99C}" destId="{AEE30395-C930-4E98-91D6-286C1DBD7882}" srcOrd="0" destOrd="0" presId="urn:microsoft.com/office/officeart/2005/8/layout/list1"/>
    <dgm:cxn modelId="{5C8C11D2-5401-4450-9244-19786DF3FEAD}" srcId="{139CB353-04F8-4087-925C-343345B5E99C}" destId="{FC839A89-A01D-42C7-AEA7-E48E94A74D74}" srcOrd="1" destOrd="0" parTransId="{53569365-DD51-4D2D-BD11-1D68BE8C289F}" sibTransId="{F26EE7BC-7B42-4DC9-B555-99E2CAE007F8}"/>
    <dgm:cxn modelId="{54541BDC-B261-4B23-BA10-45170D47ADE4}" type="presOf" srcId="{B41D7FE4-DAA2-49A6-9CC3-D1CB888F0A61}" destId="{CC268046-BC7E-4FF4-84C3-DA92B7D92A58}" srcOrd="0" destOrd="0" presId="urn:microsoft.com/office/officeart/2005/8/layout/list1"/>
    <dgm:cxn modelId="{C040603F-94D3-4F44-B186-8491630E86D9}" type="presOf" srcId="{40720F60-FC26-4906-B491-6A2AFF5E08A1}" destId="{BB3EDD6E-2A66-46D8-958D-6EE9957D2239}" srcOrd="1" destOrd="0" presId="urn:microsoft.com/office/officeart/2005/8/layout/list1"/>
    <dgm:cxn modelId="{EC207681-B682-4A04-A053-9160E34E1128}" srcId="{139CB353-04F8-4087-925C-343345B5E99C}" destId="{B41D7FE4-DAA2-49A6-9CC3-D1CB888F0A61}" srcOrd="3" destOrd="0" parTransId="{750248FE-1FD5-4C0E-876A-103F13A16C46}" sibTransId="{1A291FB4-9628-460C-AA8D-5EE96FD12BF9}"/>
    <dgm:cxn modelId="{B27C2120-F485-4D07-B831-7E4E73F68776}" srcId="{139CB353-04F8-4087-925C-343345B5E99C}" destId="{722690BE-26E6-45CE-8490-591219862D38}" srcOrd="4" destOrd="0" parTransId="{AE2A7F70-7234-42BA-919D-2C4D4BC22D25}" sibTransId="{318FBC00-6DC2-42E0-BB06-8676D827D84C}"/>
    <dgm:cxn modelId="{40421F89-F25F-4400-93EE-91D9A25FCA7A}" type="presOf" srcId="{EA246CEF-A43C-43EE-85B7-498A3E6C185D}" destId="{D88E10D6-D231-4574-834B-F198786BE562}" srcOrd="1" destOrd="0" presId="urn:microsoft.com/office/officeart/2005/8/layout/list1"/>
    <dgm:cxn modelId="{F9ECB3F9-FE6B-45A5-A3D8-5647FA4D0DEC}" type="presOf" srcId="{40720F60-FC26-4906-B491-6A2AFF5E08A1}" destId="{7C96F683-AA0E-45C0-8942-FADBEEF82731}" srcOrd="0" destOrd="0" presId="urn:microsoft.com/office/officeart/2005/8/layout/list1"/>
    <dgm:cxn modelId="{F0BE456B-7E2A-462A-8EEF-4D113C74B49C}" type="presOf" srcId="{722690BE-26E6-45CE-8490-591219862D38}" destId="{09BAF812-0FBD-4E3E-9264-A5529979FB32}" srcOrd="1" destOrd="0" presId="urn:microsoft.com/office/officeart/2005/8/layout/list1"/>
    <dgm:cxn modelId="{2316D066-EFBC-44EA-8EEE-3CBC2FD02CE1}" srcId="{139CB353-04F8-4087-925C-343345B5E99C}" destId="{EA246CEF-A43C-43EE-85B7-498A3E6C185D}" srcOrd="2" destOrd="0" parTransId="{DB1F02D2-4FE4-476B-BB84-5BA85F7520A6}" sibTransId="{BE408951-968E-4F50-80D3-9F51D5031CFC}"/>
    <dgm:cxn modelId="{7AD3AF04-AF52-42F8-B36E-58D68C50C477}" type="presOf" srcId="{FC839A89-A01D-42C7-AEA7-E48E94A74D74}" destId="{4172F7CC-9529-4E2C-9184-EF9174A90493}" srcOrd="1" destOrd="0" presId="urn:microsoft.com/office/officeart/2005/8/layout/list1"/>
    <dgm:cxn modelId="{E1FF6640-A700-4D5F-A5F9-4804B6E19DB6}" type="presOf" srcId="{722690BE-26E6-45CE-8490-591219862D38}" destId="{48CE9D07-D07D-42B2-A33E-0B43907C1CC3}" srcOrd="0" destOrd="0" presId="urn:microsoft.com/office/officeart/2005/8/layout/list1"/>
    <dgm:cxn modelId="{8D2FEDED-C216-4FC1-9787-947D7CB68DD3}" type="presOf" srcId="{B41D7FE4-DAA2-49A6-9CC3-D1CB888F0A61}" destId="{7ED44B5E-0E86-4291-AE6E-17E7C5A3F539}" srcOrd="1" destOrd="0" presId="urn:microsoft.com/office/officeart/2005/8/layout/list1"/>
    <dgm:cxn modelId="{47235868-E184-442D-A7E3-C123004C4F5E}" type="presOf" srcId="{EA246CEF-A43C-43EE-85B7-498A3E6C185D}" destId="{1E2044C8-47EC-4271-B3F3-6DFD2476DC8A}" srcOrd="0" destOrd="0" presId="urn:microsoft.com/office/officeart/2005/8/layout/list1"/>
    <dgm:cxn modelId="{22B34EAC-3CFD-429B-B9C3-175BD8C5BADB}" srcId="{139CB353-04F8-4087-925C-343345B5E99C}" destId="{40720F60-FC26-4906-B491-6A2AFF5E08A1}" srcOrd="5" destOrd="0" parTransId="{6C22649E-4425-4837-B3D6-192A9876C426}" sibTransId="{8E5EF42B-9EDE-4076-9882-3DE9DE88D0DB}"/>
    <dgm:cxn modelId="{59E96225-F27A-4C32-9D3C-1BE9F39926FC}" type="presOf" srcId="{7C427E42-BCB0-4FC8-A02C-360DE12794CC}" destId="{CC4990A2-918B-43B4-AA5B-CAD56E6CBA3A}" srcOrd="1" destOrd="0" presId="urn:microsoft.com/office/officeart/2005/8/layout/list1"/>
    <dgm:cxn modelId="{6CDD2BCC-FBC0-498F-AE52-79A14BED7DF2}" type="presParOf" srcId="{AEE30395-C930-4E98-91D6-286C1DBD7882}" destId="{1A3677A0-88EB-459D-9636-8AE52A766CF3}" srcOrd="0" destOrd="0" presId="urn:microsoft.com/office/officeart/2005/8/layout/list1"/>
    <dgm:cxn modelId="{8DC7EE9A-8F9D-4078-BB1E-FD86DF163006}" type="presParOf" srcId="{1A3677A0-88EB-459D-9636-8AE52A766CF3}" destId="{CECC55A8-373E-4453-B230-69850606AEB3}" srcOrd="0" destOrd="0" presId="urn:microsoft.com/office/officeart/2005/8/layout/list1"/>
    <dgm:cxn modelId="{E60A57A8-D4BA-4115-BAF5-04BEF7C8E4AA}" type="presParOf" srcId="{1A3677A0-88EB-459D-9636-8AE52A766CF3}" destId="{CC4990A2-918B-43B4-AA5B-CAD56E6CBA3A}" srcOrd="1" destOrd="0" presId="urn:microsoft.com/office/officeart/2005/8/layout/list1"/>
    <dgm:cxn modelId="{5E9426B1-991C-4A2F-84E0-95B5CE4B45A9}" type="presParOf" srcId="{AEE30395-C930-4E98-91D6-286C1DBD7882}" destId="{4888A44D-F882-4D45-9AB8-44F0E2B62174}" srcOrd="1" destOrd="0" presId="urn:microsoft.com/office/officeart/2005/8/layout/list1"/>
    <dgm:cxn modelId="{977A514A-0D87-43D6-972B-FB9FB2E8AE92}" type="presParOf" srcId="{AEE30395-C930-4E98-91D6-286C1DBD7882}" destId="{32F6A550-D483-4A08-8013-67FD45DFCB56}" srcOrd="2" destOrd="0" presId="urn:microsoft.com/office/officeart/2005/8/layout/list1"/>
    <dgm:cxn modelId="{024FCA29-4EB6-467E-BFCC-2909505ACFB4}" type="presParOf" srcId="{AEE30395-C930-4E98-91D6-286C1DBD7882}" destId="{2A82C146-A9D5-4D64-B944-808AF838A824}" srcOrd="3" destOrd="0" presId="urn:microsoft.com/office/officeart/2005/8/layout/list1"/>
    <dgm:cxn modelId="{FD4BB56E-98ED-49B0-B51A-BBA18C15E99F}" type="presParOf" srcId="{AEE30395-C930-4E98-91D6-286C1DBD7882}" destId="{16E3761A-7615-437A-9F45-64297B182DBF}" srcOrd="4" destOrd="0" presId="urn:microsoft.com/office/officeart/2005/8/layout/list1"/>
    <dgm:cxn modelId="{7490BE73-5653-4F74-94EA-0840AE34ED9F}" type="presParOf" srcId="{16E3761A-7615-437A-9F45-64297B182DBF}" destId="{1F1BDD35-3EC9-4290-A0B7-B89BC1AA12B1}" srcOrd="0" destOrd="0" presId="urn:microsoft.com/office/officeart/2005/8/layout/list1"/>
    <dgm:cxn modelId="{FF8CF8D8-499C-47B8-AD94-A74BCEDFAF1B}" type="presParOf" srcId="{16E3761A-7615-437A-9F45-64297B182DBF}" destId="{4172F7CC-9529-4E2C-9184-EF9174A90493}" srcOrd="1" destOrd="0" presId="urn:microsoft.com/office/officeart/2005/8/layout/list1"/>
    <dgm:cxn modelId="{957EA948-E6B9-45CD-92FA-C99584696917}" type="presParOf" srcId="{AEE30395-C930-4E98-91D6-286C1DBD7882}" destId="{6FC12B82-9FBB-425A-A7ED-89E1D1F83578}" srcOrd="5" destOrd="0" presId="urn:microsoft.com/office/officeart/2005/8/layout/list1"/>
    <dgm:cxn modelId="{C159B57A-375D-477E-8B6F-3452AB787725}" type="presParOf" srcId="{AEE30395-C930-4E98-91D6-286C1DBD7882}" destId="{BDBD65CE-B7C4-41D4-82C6-38FE5B0BEAD7}" srcOrd="6" destOrd="0" presId="urn:microsoft.com/office/officeart/2005/8/layout/list1"/>
    <dgm:cxn modelId="{98261B91-A374-47F7-A2AB-40451620CD0E}" type="presParOf" srcId="{AEE30395-C930-4E98-91D6-286C1DBD7882}" destId="{AB54B027-2B49-4274-BB54-79A90BDAD8F9}" srcOrd="7" destOrd="0" presId="urn:microsoft.com/office/officeart/2005/8/layout/list1"/>
    <dgm:cxn modelId="{DA9074AB-140D-4BC2-9DB3-294AE87A17F3}" type="presParOf" srcId="{AEE30395-C930-4E98-91D6-286C1DBD7882}" destId="{AEB228B7-D56A-4FCA-BFF6-9C5B01AAF735}" srcOrd="8" destOrd="0" presId="urn:microsoft.com/office/officeart/2005/8/layout/list1"/>
    <dgm:cxn modelId="{776886E1-DE1D-4FDD-81A7-9BD6370E6A47}" type="presParOf" srcId="{AEB228B7-D56A-4FCA-BFF6-9C5B01AAF735}" destId="{1E2044C8-47EC-4271-B3F3-6DFD2476DC8A}" srcOrd="0" destOrd="0" presId="urn:microsoft.com/office/officeart/2005/8/layout/list1"/>
    <dgm:cxn modelId="{E84C5564-B8AF-4B5A-B1BD-8374ADE24E5E}" type="presParOf" srcId="{AEB228B7-D56A-4FCA-BFF6-9C5B01AAF735}" destId="{D88E10D6-D231-4574-834B-F198786BE562}" srcOrd="1" destOrd="0" presId="urn:microsoft.com/office/officeart/2005/8/layout/list1"/>
    <dgm:cxn modelId="{AF972D76-4212-4EAE-95EA-CB225B5DD7F1}" type="presParOf" srcId="{AEE30395-C930-4E98-91D6-286C1DBD7882}" destId="{B48FE19F-F9C8-47ED-919C-B96EC3B24A3C}" srcOrd="9" destOrd="0" presId="urn:microsoft.com/office/officeart/2005/8/layout/list1"/>
    <dgm:cxn modelId="{076D8361-7AA3-4272-9A59-DD9DC93CC5E3}" type="presParOf" srcId="{AEE30395-C930-4E98-91D6-286C1DBD7882}" destId="{E218FB3A-79AF-4697-AEE0-7693B6D8800F}" srcOrd="10" destOrd="0" presId="urn:microsoft.com/office/officeart/2005/8/layout/list1"/>
    <dgm:cxn modelId="{796FD2B0-5E4C-4AEB-95BB-AED2617424AC}" type="presParOf" srcId="{AEE30395-C930-4E98-91D6-286C1DBD7882}" destId="{8B491E9F-E724-4A16-B837-A35D2417ECE6}" srcOrd="11" destOrd="0" presId="urn:microsoft.com/office/officeart/2005/8/layout/list1"/>
    <dgm:cxn modelId="{5862311A-2C1A-4A58-A978-CA95195D9455}" type="presParOf" srcId="{AEE30395-C930-4E98-91D6-286C1DBD7882}" destId="{0E7258B0-A1C3-468C-A969-9EC15863E1C2}" srcOrd="12" destOrd="0" presId="urn:microsoft.com/office/officeart/2005/8/layout/list1"/>
    <dgm:cxn modelId="{BF32F4A3-4F17-4CAE-AE1D-515A27014CCD}" type="presParOf" srcId="{0E7258B0-A1C3-468C-A969-9EC15863E1C2}" destId="{CC268046-BC7E-4FF4-84C3-DA92B7D92A58}" srcOrd="0" destOrd="0" presId="urn:microsoft.com/office/officeart/2005/8/layout/list1"/>
    <dgm:cxn modelId="{3D4FDEA5-B793-4340-B6B7-98E40ECFD39B}" type="presParOf" srcId="{0E7258B0-A1C3-468C-A969-9EC15863E1C2}" destId="{7ED44B5E-0E86-4291-AE6E-17E7C5A3F539}" srcOrd="1" destOrd="0" presId="urn:microsoft.com/office/officeart/2005/8/layout/list1"/>
    <dgm:cxn modelId="{C2B3EB2D-33C1-4575-8EC3-C45446121C33}" type="presParOf" srcId="{AEE30395-C930-4E98-91D6-286C1DBD7882}" destId="{3B381064-5E07-42E3-AD8C-FF30502C2EE4}" srcOrd="13" destOrd="0" presId="urn:microsoft.com/office/officeart/2005/8/layout/list1"/>
    <dgm:cxn modelId="{DE787BCA-A9C1-4AEE-961F-F2962719993F}" type="presParOf" srcId="{AEE30395-C930-4E98-91D6-286C1DBD7882}" destId="{797AB67A-2540-4215-8B8B-85C0F75D314E}" srcOrd="14" destOrd="0" presId="urn:microsoft.com/office/officeart/2005/8/layout/list1"/>
    <dgm:cxn modelId="{8D8E0FE7-C842-466E-B2EF-406E45609BB8}" type="presParOf" srcId="{AEE30395-C930-4E98-91D6-286C1DBD7882}" destId="{8149F0F6-C71B-4D8B-8F0C-F26F322166FE}" srcOrd="15" destOrd="0" presId="urn:microsoft.com/office/officeart/2005/8/layout/list1"/>
    <dgm:cxn modelId="{3290EA66-D502-4945-9E28-57AA97A31373}" type="presParOf" srcId="{AEE30395-C930-4E98-91D6-286C1DBD7882}" destId="{25C53C74-5AB8-47AE-9D84-84D2B47B9FB7}" srcOrd="16" destOrd="0" presId="urn:microsoft.com/office/officeart/2005/8/layout/list1"/>
    <dgm:cxn modelId="{59CF3CAA-2CE2-4AE3-AF4C-39113F2B5CAD}" type="presParOf" srcId="{25C53C74-5AB8-47AE-9D84-84D2B47B9FB7}" destId="{48CE9D07-D07D-42B2-A33E-0B43907C1CC3}" srcOrd="0" destOrd="0" presId="urn:microsoft.com/office/officeart/2005/8/layout/list1"/>
    <dgm:cxn modelId="{E72EA3D7-854D-49DA-BD05-2A3140CC5446}" type="presParOf" srcId="{25C53C74-5AB8-47AE-9D84-84D2B47B9FB7}" destId="{09BAF812-0FBD-4E3E-9264-A5529979FB32}" srcOrd="1" destOrd="0" presId="urn:microsoft.com/office/officeart/2005/8/layout/list1"/>
    <dgm:cxn modelId="{C467A402-837D-4F8A-83B7-C71C266D3261}" type="presParOf" srcId="{AEE30395-C930-4E98-91D6-286C1DBD7882}" destId="{7C19AC0C-BDCF-4815-B626-904945D0D3FC}" srcOrd="17" destOrd="0" presId="urn:microsoft.com/office/officeart/2005/8/layout/list1"/>
    <dgm:cxn modelId="{08E47145-F296-47E7-B689-6FE90FD40D51}" type="presParOf" srcId="{AEE30395-C930-4E98-91D6-286C1DBD7882}" destId="{1A97BC02-71DB-4F81-9656-F96A67567863}" srcOrd="18" destOrd="0" presId="urn:microsoft.com/office/officeart/2005/8/layout/list1"/>
    <dgm:cxn modelId="{2E96F034-AC48-4639-85B4-0555E2F1131A}" type="presParOf" srcId="{AEE30395-C930-4E98-91D6-286C1DBD7882}" destId="{CC9199BC-EDA0-4172-953E-6BBCA349E8B7}" srcOrd="19" destOrd="0" presId="urn:microsoft.com/office/officeart/2005/8/layout/list1"/>
    <dgm:cxn modelId="{FB785060-E309-4BD5-892D-D27B7148E48B}" type="presParOf" srcId="{AEE30395-C930-4E98-91D6-286C1DBD7882}" destId="{0E5EB372-FB27-4A29-90F7-09BBA8FA5C93}" srcOrd="20" destOrd="0" presId="urn:microsoft.com/office/officeart/2005/8/layout/list1"/>
    <dgm:cxn modelId="{55F33C31-95CB-46AB-B046-AFD7BFFF8CEE}" type="presParOf" srcId="{0E5EB372-FB27-4A29-90F7-09BBA8FA5C93}" destId="{7C96F683-AA0E-45C0-8942-FADBEEF82731}" srcOrd="0" destOrd="0" presId="urn:microsoft.com/office/officeart/2005/8/layout/list1"/>
    <dgm:cxn modelId="{FCD660F3-4DFB-4A5F-9980-88526C05955B}" type="presParOf" srcId="{0E5EB372-FB27-4A29-90F7-09BBA8FA5C93}" destId="{BB3EDD6E-2A66-46D8-958D-6EE9957D2239}" srcOrd="1" destOrd="0" presId="urn:microsoft.com/office/officeart/2005/8/layout/list1"/>
    <dgm:cxn modelId="{7DC8D147-0692-4564-A2A4-9E71D12F1603}" type="presParOf" srcId="{AEE30395-C930-4E98-91D6-286C1DBD7882}" destId="{6D2E46A4-978A-4F3E-BE23-FE60B625CE37}" srcOrd="21" destOrd="0" presId="urn:microsoft.com/office/officeart/2005/8/layout/list1"/>
    <dgm:cxn modelId="{209BF3D2-7399-490F-8E39-48B33319E44F}" type="presParOf" srcId="{AEE30395-C930-4E98-91D6-286C1DBD7882}" destId="{8EFCBF9B-8E3E-43C5-B97F-5A85241F4FFD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dirty="0" smtClean="0"/>
            <a:t>Entrenamiento domicilio</a:t>
          </a:r>
          <a:endParaRPr lang="es-CL" dirty="0"/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04622F8A-CFE0-4B10-B3B6-4D716EA9F5D8}">
      <dgm:prSet phldrT="[Texto]"/>
      <dgm:spPr/>
      <dgm:t>
        <a:bodyPr/>
        <a:lstStyle/>
        <a:p>
          <a:r>
            <a:rPr lang="es-CL" smtClean="0"/>
            <a:t>Medición progreso</a:t>
          </a:r>
          <a:endParaRPr lang="es-CL" dirty="0"/>
        </a:p>
      </dgm:t>
    </dgm:pt>
    <dgm:pt modelId="{2EBBF0D7-CFB0-42C9-A74A-7742F8929814}" type="parTrans" cxnId="{F0280A34-9233-4A62-BC79-E1CB0ABDF094}">
      <dgm:prSet/>
      <dgm:spPr/>
      <dgm:t>
        <a:bodyPr/>
        <a:lstStyle/>
        <a:p>
          <a:endParaRPr lang="es-CL"/>
        </a:p>
      </dgm:t>
    </dgm:pt>
    <dgm:pt modelId="{26F74EBF-4DDB-49EB-A795-07EBD1515679}" type="sibTrans" cxnId="{F0280A34-9233-4A62-BC79-E1CB0ABDF094}">
      <dgm:prSet/>
      <dgm:spPr/>
      <dgm:t>
        <a:bodyPr/>
        <a:lstStyle/>
        <a:p>
          <a:endParaRPr lang="es-CL"/>
        </a:p>
      </dgm:t>
    </dgm:pt>
    <dgm:pt modelId="{818F7EA7-02EE-4138-B79C-E7A02A2F729C}">
      <dgm:prSet phldrT="[Texto]"/>
      <dgm:spPr/>
      <dgm:t>
        <a:bodyPr/>
        <a:lstStyle/>
        <a:p>
          <a:r>
            <a:rPr lang="es-CL" smtClean="0"/>
            <a:t>Entrenamiento indicación médica</a:t>
          </a:r>
          <a:endParaRPr lang="es-CL" dirty="0"/>
        </a:p>
      </dgm:t>
    </dgm:pt>
    <dgm:pt modelId="{078496FC-A8E1-4306-9C30-66A5B327783F}" type="parTrans" cxnId="{1DAF143F-1801-45DF-B3BA-29FB5DB79D3F}">
      <dgm:prSet/>
      <dgm:spPr/>
      <dgm:t>
        <a:bodyPr/>
        <a:lstStyle/>
        <a:p>
          <a:endParaRPr lang="es-CL"/>
        </a:p>
      </dgm:t>
    </dgm:pt>
    <dgm:pt modelId="{086FA151-A878-42E0-A1EE-8767E9EA7CAC}" type="sibTrans" cxnId="{1DAF143F-1801-45DF-B3BA-29FB5DB79D3F}">
      <dgm:prSet/>
      <dgm:spPr/>
      <dgm:t>
        <a:bodyPr/>
        <a:lstStyle/>
        <a:p>
          <a:endParaRPr lang="es-CL"/>
        </a:p>
      </dgm:t>
    </dgm:pt>
    <dgm:pt modelId="{53C67A64-FC5D-4E59-A539-E8F923BEBBB3}">
      <dgm:prSet phldrT="[Texto]"/>
      <dgm:spPr/>
      <dgm:t>
        <a:bodyPr/>
        <a:lstStyle/>
        <a:p>
          <a:r>
            <a:rPr lang="es-CL" smtClean="0"/>
            <a:t>Asesoría mensual</a:t>
          </a:r>
          <a:endParaRPr lang="es-CL" dirty="0"/>
        </a:p>
      </dgm:t>
    </dgm:pt>
    <dgm:pt modelId="{9385B53A-DC99-4954-BCB7-208FCB36A5E6}" type="parTrans" cxnId="{A4233A18-5FC3-44BA-AB77-8EC787D84A66}">
      <dgm:prSet/>
      <dgm:spPr/>
      <dgm:t>
        <a:bodyPr/>
        <a:lstStyle/>
        <a:p>
          <a:endParaRPr lang="es-CL"/>
        </a:p>
      </dgm:t>
    </dgm:pt>
    <dgm:pt modelId="{B848AE76-BE3B-41DE-BB21-94C95EB46F42}" type="sibTrans" cxnId="{A4233A18-5FC3-44BA-AB77-8EC787D84A66}">
      <dgm:prSet/>
      <dgm:spPr/>
      <dgm:t>
        <a:bodyPr/>
        <a:lstStyle/>
        <a:p>
          <a:endParaRPr lang="es-CL"/>
        </a:p>
      </dgm:t>
    </dgm:pt>
    <dgm:pt modelId="{3773DDC2-C149-41E3-9863-FE12C4D8392E}">
      <dgm:prSet phldrT="[Texto]"/>
      <dgm:spPr/>
      <dgm:t>
        <a:bodyPr/>
        <a:lstStyle/>
        <a:p>
          <a:r>
            <a:rPr lang="es-CL" smtClean="0"/>
            <a:t>Entrenamiento corporativo</a:t>
          </a:r>
          <a:endParaRPr lang="es-CL" dirty="0"/>
        </a:p>
      </dgm:t>
    </dgm:pt>
    <dgm:pt modelId="{9AAC7DE9-2C5A-4D2D-870E-47F9FB95AC36}" type="parTrans" cxnId="{16A0EF01-BA21-4838-817B-4819345D9171}">
      <dgm:prSet/>
      <dgm:spPr/>
      <dgm:t>
        <a:bodyPr/>
        <a:lstStyle/>
        <a:p>
          <a:endParaRPr lang="es-CL"/>
        </a:p>
      </dgm:t>
    </dgm:pt>
    <dgm:pt modelId="{7962A49F-B507-4EAE-9D58-EB4C95122257}" type="sibTrans" cxnId="{16A0EF01-BA21-4838-817B-4819345D9171}">
      <dgm:prSet/>
      <dgm:spPr/>
      <dgm:t>
        <a:bodyPr/>
        <a:lstStyle/>
        <a:p>
          <a:endParaRPr lang="es-CL"/>
        </a:p>
      </dgm:t>
    </dgm:pt>
    <dgm:pt modelId="{DD2271D6-4C3D-4199-BF8A-B5F2E8B15779}">
      <dgm:prSet phldrT="[Texto]"/>
      <dgm:spPr/>
      <dgm:t>
        <a:bodyPr/>
        <a:lstStyle/>
        <a:p>
          <a:r>
            <a:rPr lang="es-CL" dirty="0" smtClean="0"/>
            <a:t>Clases grupales (disminución costo)</a:t>
          </a:r>
          <a:endParaRPr lang="es-CL" dirty="0"/>
        </a:p>
      </dgm:t>
    </dgm:pt>
    <dgm:pt modelId="{A0EAE4C0-A39B-47A6-B419-4C5F818FDEAF}" type="parTrans" cxnId="{F55C7220-8006-4C7F-BF0C-CBEE9301CA3A}">
      <dgm:prSet/>
      <dgm:spPr/>
      <dgm:t>
        <a:bodyPr/>
        <a:lstStyle/>
        <a:p>
          <a:endParaRPr lang="es-CL"/>
        </a:p>
      </dgm:t>
    </dgm:pt>
    <dgm:pt modelId="{851174D7-1592-419B-A936-254C6B9ECB52}" type="sibTrans" cxnId="{F55C7220-8006-4C7F-BF0C-CBEE9301CA3A}">
      <dgm:prSet/>
      <dgm:spPr/>
      <dgm:t>
        <a:bodyPr/>
        <a:lstStyle/>
        <a:p>
          <a:endParaRPr lang="es-CL"/>
        </a:p>
      </dgm:t>
    </dgm:pt>
    <dgm:pt modelId="{B5819A3E-C2AB-448E-A829-D3D8F9C59EBC}">
      <dgm:prSet phldrT="[Texto]"/>
      <dgm:spPr/>
      <dgm:t>
        <a:bodyPr/>
        <a:lstStyle/>
        <a:p>
          <a:r>
            <a:rPr lang="es-CL" smtClean="0"/>
            <a:t>Flexibilidad en ejecución del plan</a:t>
          </a:r>
          <a:endParaRPr lang="es-CL" dirty="0"/>
        </a:p>
      </dgm:t>
    </dgm:pt>
    <dgm:pt modelId="{87C8CC26-3812-49BD-8704-CEECF41E8A00}" type="parTrans" cxnId="{C7B697E8-A0FC-45FF-8DA2-18B4471DAE15}">
      <dgm:prSet/>
      <dgm:spPr/>
      <dgm:t>
        <a:bodyPr/>
        <a:lstStyle/>
        <a:p>
          <a:endParaRPr lang="es-CL"/>
        </a:p>
      </dgm:t>
    </dgm:pt>
    <dgm:pt modelId="{6B1432ED-5356-42E3-BF5E-A7F870EF832E}" type="sibTrans" cxnId="{C7B697E8-A0FC-45FF-8DA2-18B4471DAE15}">
      <dgm:prSet/>
      <dgm:spPr/>
      <dgm:t>
        <a:bodyPr/>
        <a:lstStyle/>
        <a:p>
          <a:endParaRPr lang="es-CL"/>
        </a:p>
      </dgm:t>
    </dgm:pt>
    <dgm:pt modelId="{10E0C044-6423-476D-B9BD-E16A646E3B16}">
      <dgm:prSet phldrT="[Texto]"/>
      <dgm:spPr/>
      <dgm:t>
        <a:bodyPr/>
        <a:lstStyle/>
        <a:p>
          <a:r>
            <a:rPr lang="es-CL" smtClean="0"/>
            <a:t>Pauta de alimentación sin costo</a:t>
          </a:r>
          <a:endParaRPr lang="es-CL" dirty="0"/>
        </a:p>
      </dgm:t>
    </dgm:pt>
    <dgm:pt modelId="{18B8D015-49F8-45A4-AF89-EFB549F749D9}" type="parTrans" cxnId="{26090F50-8872-4CFB-95CE-1188EEAD955C}">
      <dgm:prSet/>
      <dgm:spPr/>
      <dgm:t>
        <a:bodyPr/>
        <a:lstStyle/>
        <a:p>
          <a:endParaRPr lang="es-CL"/>
        </a:p>
      </dgm:t>
    </dgm:pt>
    <dgm:pt modelId="{8B7569EF-674C-4CA4-B8CC-161A6AD200FB}" type="sibTrans" cxnId="{26090F50-8872-4CFB-95CE-1188EEAD955C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8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8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E3AE27DF-4849-4C3C-947E-6E4C206DE677}" type="pres">
      <dgm:prSet presAssocID="{04622F8A-CFE0-4B10-B3B6-4D716EA9F5D8}" presName="parentLin" presStyleCnt="0"/>
      <dgm:spPr/>
    </dgm:pt>
    <dgm:pt modelId="{A0AEE8AC-AD95-4F6E-9458-3995E79F6A89}" type="pres">
      <dgm:prSet presAssocID="{04622F8A-CFE0-4B10-B3B6-4D716EA9F5D8}" presName="parentLeftMargin" presStyleLbl="node1" presStyleIdx="0" presStyleCnt="8"/>
      <dgm:spPr/>
      <dgm:t>
        <a:bodyPr/>
        <a:lstStyle/>
        <a:p>
          <a:endParaRPr lang="es-CL"/>
        </a:p>
      </dgm:t>
    </dgm:pt>
    <dgm:pt modelId="{2FCF231F-1E12-426F-A40D-94A0E3EEA036}" type="pres">
      <dgm:prSet presAssocID="{04622F8A-CFE0-4B10-B3B6-4D716EA9F5D8}" presName="parentText" presStyleLbl="node1" presStyleIdx="1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FFDDABD-83C6-4795-A09C-0DA1ECF35532}" type="pres">
      <dgm:prSet presAssocID="{04622F8A-CFE0-4B10-B3B6-4D716EA9F5D8}" presName="negativeSpace" presStyleCnt="0"/>
      <dgm:spPr/>
    </dgm:pt>
    <dgm:pt modelId="{BFDD04A7-16DE-4B6B-86A4-98F05ADF4BDA}" type="pres">
      <dgm:prSet presAssocID="{04622F8A-CFE0-4B10-B3B6-4D716EA9F5D8}" presName="childText" presStyleLbl="conFgAcc1" presStyleIdx="1" presStyleCnt="8">
        <dgm:presLayoutVars>
          <dgm:bulletEnabled val="1"/>
        </dgm:presLayoutVars>
      </dgm:prSet>
      <dgm:spPr/>
    </dgm:pt>
    <dgm:pt modelId="{CF381AB3-9E1E-46F6-9ACA-7EEA05211110}" type="pres">
      <dgm:prSet presAssocID="{26F74EBF-4DDB-49EB-A795-07EBD1515679}" presName="spaceBetweenRectangles" presStyleCnt="0"/>
      <dgm:spPr/>
    </dgm:pt>
    <dgm:pt modelId="{AF157580-B971-4EFC-971D-D589473D0138}" type="pres">
      <dgm:prSet presAssocID="{818F7EA7-02EE-4138-B79C-E7A02A2F729C}" presName="parentLin" presStyleCnt="0"/>
      <dgm:spPr/>
    </dgm:pt>
    <dgm:pt modelId="{9E0FCC0E-9145-4FC1-9427-F8F7F256274F}" type="pres">
      <dgm:prSet presAssocID="{818F7EA7-02EE-4138-B79C-E7A02A2F729C}" presName="parentLeftMargin" presStyleLbl="node1" presStyleIdx="1" presStyleCnt="8"/>
      <dgm:spPr/>
      <dgm:t>
        <a:bodyPr/>
        <a:lstStyle/>
        <a:p>
          <a:endParaRPr lang="es-CL"/>
        </a:p>
      </dgm:t>
    </dgm:pt>
    <dgm:pt modelId="{6F92910E-0277-4513-AD23-7FB78D3E2626}" type="pres">
      <dgm:prSet presAssocID="{818F7EA7-02EE-4138-B79C-E7A02A2F729C}" presName="parentText" presStyleLbl="node1" presStyleIdx="2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BA31363-0F8A-455D-B431-33A09EE267AB}" type="pres">
      <dgm:prSet presAssocID="{818F7EA7-02EE-4138-B79C-E7A02A2F729C}" presName="negativeSpace" presStyleCnt="0"/>
      <dgm:spPr/>
    </dgm:pt>
    <dgm:pt modelId="{D2F8CCF3-D64C-40C4-869A-827217DB157E}" type="pres">
      <dgm:prSet presAssocID="{818F7EA7-02EE-4138-B79C-E7A02A2F729C}" presName="childText" presStyleLbl="conFgAcc1" presStyleIdx="2" presStyleCnt="8">
        <dgm:presLayoutVars>
          <dgm:bulletEnabled val="1"/>
        </dgm:presLayoutVars>
      </dgm:prSet>
      <dgm:spPr/>
    </dgm:pt>
    <dgm:pt modelId="{5E29A875-2F7C-4EDF-AF0D-316B3976C437}" type="pres">
      <dgm:prSet presAssocID="{086FA151-A878-42E0-A1EE-8767E9EA7CAC}" presName="spaceBetweenRectangles" presStyleCnt="0"/>
      <dgm:spPr/>
    </dgm:pt>
    <dgm:pt modelId="{0EF3C14A-318A-4D40-BCFA-C8ABE2CA75D6}" type="pres">
      <dgm:prSet presAssocID="{53C67A64-FC5D-4E59-A539-E8F923BEBBB3}" presName="parentLin" presStyleCnt="0"/>
      <dgm:spPr/>
    </dgm:pt>
    <dgm:pt modelId="{F121F74C-39D9-4E42-B17B-DB3601B48FB3}" type="pres">
      <dgm:prSet presAssocID="{53C67A64-FC5D-4E59-A539-E8F923BEBBB3}" presName="parentLeftMargin" presStyleLbl="node1" presStyleIdx="2" presStyleCnt="8"/>
      <dgm:spPr/>
      <dgm:t>
        <a:bodyPr/>
        <a:lstStyle/>
        <a:p>
          <a:endParaRPr lang="es-CL"/>
        </a:p>
      </dgm:t>
    </dgm:pt>
    <dgm:pt modelId="{36C80B5A-AF90-4034-8EF4-C70809058BE2}" type="pres">
      <dgm:prSet presAssocID="{53C67A64-FC5D-4E59-A539-E8F923BEBBB3}" presName="parentText" presStyleLbl="node1" presStyleIdx="3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581F5451-7F98-4457-AC32-03823012AFB9}" type="pres">
      <dgm:prSet presAssocID="{53C67A64-FC5D-4E59-A539-E8F923BEBBB3}" presName="negativeSpace" presStyleCnt="0"/>
      <dgm:spPr/>
    </dgm:pt>
    <dgm:pt modelId="{DB40B93E-53F7-4DFB-A208-CDAE89BA0922}" type="pres">
      <dgm:prSet presAssocID="{53C67A64-FC5D-4E59-A539-E8F923BEBBB3}" presName="childText" presStyleLbl="conFgAcc1" presStyleIdx="3" presStyleCnt="8">
        <dgm:presLayoutVars>
          <dgm:bulletEnabled val="1"/>
        </dgm:presLayoutVars>
      </dgm:prSet>
      <dgm:spPr/>
    </dgm:pt>
    <dgm:pt modelId="{D615E0D3-5644-473C-96F1-C8A89462CFDF}" type="pres">
      <dgm:prSet presAssocID="{B848AE76-BE3B-41DE-BB21-94C95EB46F42}" presName="spaceBetweenRectangles" presStyleCnt="0"/>
      <dgm:spPr/>
    </dgm:pt>
    <dgm:pt modelId="{4143351F-E737-4C5A-9AA9-FEA0A28AB91A}" type="pres">
      <dgm:prSet presAssocID="{3773DDC2-C149-41E3-9863-FE12C4D8392E}" presName="parentLin" presStyleCnt="0"/>
      <dgm:spPr/>
    </dgm:pt>
    <dgm:pt modelId="{210B2BCE-72EF-4D1F-A9F0-0A648C831E97}" type="pres">
      <dgm:prSet presAssocID="{3773DDC2-C149-41E3-9863-FE12C4D8392E}" presName="parentLeftMargin" presStyleLbl="node1" presStyleIdx="3" presStyleCnt="8"/>
      <dgm:spPr/>
      <dgm:t>
        <a:bodyPr/>
        <a:lstStyle/>
        <a:p>
          <a:endParaRPr lang="es-CL"/>
        </a:p>
      </dgm:t>
    </dgm:pt>
    <dgm:pt modelId="{3C18F5A9-EE26-44C8-85E5-9049E7AAFA84}" type="pres">
      <dgm:prSet presAssocID="{3773DDC2-C149-41E3-9863-FE12C4D8392E}" presName="parentText" presStyleLbl="node1" presStyleIdx="4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5C512B6-B7A5-46A5-AE3C-5FEB111EC0DD}" type="pres">
      <dgm:prSet presAssocID="{3773DDC2-C149-41E3-9863-FE12C4D8392E}" presName="negativeSpace" presStyleCnt="0"/>
      <dgm:spPr/>
    </dgm:pt>
    <dgm:pt modelId="{7B035719-13F5-4FA0-A2CE-517AEF199D27}" type="pres">
      <dgm:prSet presAssocID="{3773DDC2-C149-41E3-9863-FE12C4D8392E}" presName="childText" presStyleLbl="conFgAcc1" presStyleIdx="4" presStyleCnt="8">
        <dgm:presLayoutVars>
          <dgm:bulletEnabled val="1"/>
        </dgm:presLayoutVars>
      </dgm:prSet>
      <dgm:spPr/>
    </dgm:pt>
    <dgm:pt modelId="{1F3F571D-BBA0-46ED-AB0C-7394A292A6A1}" type="pres">
      <dgm:prSet presAssocID="{7962A49F-B507-4EAE-9D58-EB4C95122257}" presName="spaceBetweenRectangles" presStyleCnt="0"/>
      <dgm:spPr/>
    </dgm:pt>
    <dgm:pt modelId="{BCAE443D-481C-4B57-A748-BCC1A791DE37}" type="pres">
      <dgm:prSet presAssocID="{DD2271D6-4C3D-4199-BF8A-B5F2E8B15779}" presName="parentLin" presStyleCnt="0"/>
      <dgm:spPr/>
    </dgm:pt>
    <dgm:pt modelId="{4A50A9AF-167A-41FD-9DDA-5DBFA1CEBF71}" type="pres">
      <dgm:prSet presAssocID="{DD2271D6-4C3D-4199-BF8A-B5F2E8B15779}" presName="parentLeftMargin" presStyleLbl="node1" presStyleIdx="4" presStyleCnt="8"/>
      <dgm:spPr/>
      <dgm:t>
        <a:bodyPr/>
        <a:lstStyle/>
        <a:p>
          <a:endParaRPr lang="es-CL"/>
        </a:p>
      </dgm:t>
    </dgm:pt>
    <dgm:pt modelId="{5D51AFD7-32D8-4A99-8AFE-2121A5AB46BF}" type="pres">
      <dgm:prSet presAssocID="{DD2271D6-4C3D-4199-BF8A-B5F2E8B15779}" presName="parentText" presStyleLbl="node1" presStyleIdx="5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C7354B1-FBEF-420C-A749-6EAD18AAE690}" type="pres">
      <dgm:prSet presAssocID="{DD2271D6-4C3D-4199-BF8A-B5F2E8B15779}" presName="negativeSpace" presStyleCnt="0"/>
      <dgm:spPr/>
    </dgm:pt>
    <dgm:pt modelId="{5679A481-EA08-43FD-B5B5-04E511708FBE}" type="pres">
      <dgm:prSet presAssocID="{DD2271D6-4C3D-4199-BF8A-B5F2E8B15779}" presName="childText" presStyleLbl="conFgAcc1" presStyleIdx="5" presStyleCnt="8">
        <dgm:presLayoutVars>
          <dgm:bulletEnabled val="1"/>
        </dgm:presLayoutVars>
      </dgm:prSet>
      <dgm:spPr/>
    </dgm:pt>
    <dgm:pt modelId="{CD919921-D5D6-4288-8D5F-D9DAB9A98286}" type="pres">
      <dgm:prSet presAssocID="{851174D7-1592-419B-A936-254C6B9ECB52}" presName="spaceBetweenRectangles" presStyleCnt="0"/>
      <dgm:spPr/>
    </dgm:pt>
    <dgm:pt modelId="{6D3723FA-DF24-473C-91FB-8E92EF7A3AE1}" type="pres">
      <dgm:prSet presAssocID="{B5819A3E-C2AB-448E-A829-D3D8F9C59EBC}" presName="parentLin" presStyleCnt="0"/>
      <dgm:spPr/>
    </dgm:pt>
    <dgm:pt modelId="{6B8FBF7C-D91C-4590-ADD8-FB3D0567DF31}" type="pres">
      <dgm:prSet presAssocID="{B5819A3E-C2AB-448E-A829-D3D8F9C59EBC}" presName="parentLeftMargin" presStyleLbl="node1" presStyleIdx="5" presStyleCnt="8"/>
      <dgm:spPr/>
      <dgm:t>
        <a:bodyPr/>
        <a:lstStyle/>
        <a:p>
          <a:endParaRPr lang="es-CL"/>
        </a:p>
      </dgm:t>
    </dgm:pt>
    <dgm:pt modelId="{7D0119FD-AEF9-40D3-A22C-1D9EB77212D5}" type="pres">
      <dgm:prSet presAssocID="{B5819A3E-C2AB-448E-A829-D3D8F9C59EBC}" presName="parentText" presStyleLbl="node1" presStyleIdx="6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F5A6D8D-4BCE-46DA-A00A-6E6D1EBC9251}" type="pres">
      <dgm:prSet presAssocID="{B5819A3E-C2AB-448E-A829-D3D8F9C59EBC}" presName="negativeSpace" presStyleCnt="0"/>
      <dgm:spPr/>
    </dgm:pt>
    <dgm:pt modelId="{7A2D80F5-A8F9-47A9-A0F1-01775C02ED2D}" type="pres">
      <dgm:prSet presAssocID="{B5819A3E-C2AB-448E-A829-D3D8F9C59EBC}" presName="childText" presStyleLbl="conFgAcc1" presStyleIdx="6" presStyleCnt="8">
        <dgm:presLayoutVars>
          <dgm:bulletEnabled val="1"/>
        </dgm:presLayoutVars>
      </dgm:prSet>
      <dgm:spPr/>
    </dgm:pt>
    <dgm:pt modelId="{65AF7E3B-E3C2-462F-BDC4-47941F648B81}" type="pres">
      <dgm:prSet presAssocID="{6B1432ED-5356-42E3-BF5E-A7F870EF832E}" presName="spaceBetweenRectangles" presStyleCnt="0"/>
      <dgm:spPr/>
    </dgm:pt>
    <dgm:pt modelId="{D3533486-8A39-41FD-B351-4C3D491E5617}" type="pres">
      <dgm:prSet presAssocID="{10E0C044-6423-476D-B9BD-E16A646E3B16}" presName="parentLin" presStyleCnt="0"/>
      <dgm:spPr/>
    </dgm:pt>
    <dgm:pt modelId="{0FB084F2-ACF5-4A37-9DB3-CE5402163CC3}" type="pres">
      <dgm:prSet presAssocID="{10E0C044-6423-476D-B9BD-E16A646E3B16}" presName="parentLeftMargin" presStyleLbl="node1" presStyleIdx="6" presStyleCnt="8"/>
      <dgm:spPr/>
      <dgm:t>
        <a:bodyPr/>
        <a:lstStyle/>
        <a:p>
          <a:endParaRPr lang="es-CL"/>
        </a:p>
      </dgm:t>
    </dgm:pt>
    <dgm:pt modelId="{6DAEA166-43C3-4AA4-A9F8-38CCFBBD9F74}" type="pres">
      <dgm:prSet presAssocID="{10E0C044-6423-476D-B9BD-E16A646E3B16}" presName="parentText" presStyleLbl="node1" presStyleIdx="7" presStyleCnt="8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A07ADF-A1B4-49A0-B868-73854CC50238}" type="pres">
      <dgm:prSet presAssocID="{10E0C044-6423-476D-B9BD-E16A646E3B16}" presName="negativeSpace" presStyleCnt="0"/>
      <dgm:spPr/>
    </dgm:pt>
    <dgm:pt modelId="{A21552BD-8D5C-4908-A76D-1831913D58D7}" type="pres">
      <dgm:prSet presAssocID="{10E0C044-6423-476D-B9BD-E16A646E3B16}" presName="childText" presStyleLbl="conFgAcc1" presStyleIdx="7" presStyleCnt="8">
        <dgm:presLayoutVars>
          <dgm:bulletEnabled val="1"/>
        </dgm:presLayoutVars>
      </dgm:prSet>
      <dgm:spPr/>
    </dgm:pt>
  </dgm:ptLst>
  <dgm:cxnLst>
    <dgm:cxn modelId="{51FA6D5C-9B41-4308-AEFC-67E5C5775CB0}" type="presOf" srcId="{B5819A3E-C2AB-448E-A829-D3D8F9C59EBC}" destId="{6B8FBF7C-D91C-4590-ADD8-FB3D0567DF31}" srcOrd="0" destOrd="0" presId="urn:microsoft.com/office/officeart/2005/8/layout/list1"/>
    <dgm:cxn modelId="{7911674F-766B-4203-82D5-D9D96D81F6D8}" type="presOf" srcId="{818F7EA7-02EE-4138-B79C-E7A02A2F729C}" destId="{6F92910E-0277-4513-AD23-7FB78D3E2626}" srcOrd="1" destOrd="0" presId="urn:microsoft.com/office/officeart/2005/8/layout/list1"/>
    <dgm:cxn modelId="{1DAF143F-1801-45DF-B3BA-29FB5DB79D3F}" srcId="{139CB353-04F8-4087-925C-343345B5E99C}" destId="{818F7EA7-02EE-4138-B79C-E7A02A2F729C}" srcOrd="2" destOrd="0" parTransId="{078496FC-A8E1-4306-9C30-66A5B327783F}" sibTransId="{086FA151-A878-42E0-A1EE-8767E9EA7CAC}"/>
    <dgm:cxn modelId="{4653B5C7-3827-4B42-A0A8-DE149181AFF6}" type="presOf" srcId="{7C427E42-BCB0-4FC8-A02C-360DE12794CC}" destId="{CC4990A2-918B-43B4-AA5B-CAD56E6CBA3A}" srcOrd="1" destOrd="0" presId="urn:microsoft.com/office/officeart/2005/8/layout/list1"/>
    <dgm:cxn modelId="{E7C6101D-E013-427B-8D9D-2D5CBBF4936B}" type="presOf" srcId="{DD2271D6-4C3D-4199-BF8A-B5F2E8B15779}" destId="{4A50A9AF-167A-41FD-9DDA-5DBFA1CEBF71}" srcOrd="0" destOrd="0" presId="urn:microsoft.com/office/officeart/2005/8/layout/list1"/>
    <dgm:cxn modelId="{F3902CD2-1FCE-4CBD-90B8-D8553AD5FE60}" type="presOf" srcId="{10E0C044-6423-476D-B9BD-E16A646E3B16}" destId="{0FB084F2-ACF5-4A37-9DB3-CE5402163CC3}" srcOrd="0" destOrd="0" presId="urn:microsoft.com/office/officeart/2005/8/layout/list1"/>
    <dgm:cxn modelId="{1BB5FBF8-B93B-4B28-A317-EDE298288915}" type="presOf" srcId="{04622F8A-CFE0-4B10-B3B6-4D716EA9F5D8}" destId="{A0AEE8AC-AD95-4F6E-9458-3995E79F6A89}" srcOrd="0" destOrd="0" presId="urn:microsoft.com/office/officeart/2005/8/layout/list1"/>
    <dgm:cxn modelId="{D1497FB2-9CDD-4EC3-9D97-F95ABE696870}" type="presOf" srcId="{53C67A64-FC5D-4E59-A539-E8F923BEBBB3}" destId="{F121F74C-39D9-4E42-B17B-DB3601B48FB3}" srcOrd="0" destOrd="0" presId="urn:microsoft.com/office/officeart/2005/8/layout/list1"/>
    <dgm:cxn modelId="{212DFCC5-47A5-462E-A8D2-F4A95F5BD30F}" type="presOf" srcId="{04622F8A-CFE0-4B10-B3B6-4D716EA9F5D8}" destId="{2FCF231F-1E12-426F-A40D-94A0E3EEA036}" srcOrd="1" destOrd="0" presId="urn:microsoft.com/office/officeart/2005/8/layout/list1"/>
    <dgm:cxn modelId="{990D5329-8E01-4D54-B569-53E1DD39C86B}" type="presOf" srcId="{3773DDC2-C149-41E3-9863-FE12C4D8392E}" destId="{3C18F5A9-EE26-44C8-85E5-9049E7AAFA84}" srcOrd="1" destOrd="0" presId="urn:microsoft.com/office/officeart/2005/8/layout/list1"/>
    <dgm:cxn modelId="{A14E81F7-9C4B-45FF-8F18-E49441A80F52}" type="presOf" srcId="{10E0C044-6423-476D-B9BD-E16A646E3B16}" destId="{6DAEA166-43C3-4AA4-A9F8-38CCFBBD9F74}" srcOrd="1" destOrd="0" presId="urn:microsoft.com/office/officeart/2005/8/layout/list1"/>
    <dgm:cxn modelId="{EC2FF793-7123-4028-BA17-466F408E0288}" type="presOf" srcId="{818F7EA7-02EE-4138-B79C-E7A02A2F729C}" destId="{9E0FCC0E-9145-4FC1-9427-F8F7F256274F}" srcOrd="0" destOrd="0" presId="urn:microsoft.com/office/officeart/2005/8/layout/list1"/>
    <dgm:cxn modelId="{16A0EF01-BA21-4838-817B-4819345D9171}" srcId="{139CB353-04F8-4087-925C-343345B5E99C}" destId="{3773DDC2-C149-41E3-9863-FE12C4D8392E}" srcOrd="4" destOrd="0" parTransId="{9AAC7DE9-2C5A-4D2D-870E-47F9FB95AC36}" sibTransId="{7962A49F-B507-4EAE-9D58-EB4C95122257}"/>
    <dgm:cxn modelId="{949A7C8E-20E0-4AEB-94CF-1D9D98236734}" type="presOf" srcId="{3773DDC2-C149-41E3-9863-FE12C4D8392E}" destId="{210B2BCE-72EF-4D1F-A9F0-0A648C831E97}" srcOrd="0" destOrd="0" presId="urn:microsoft.com/office/officeart/2005/8/layout/list1"/>
    <dgm:cxn modelId="{F55C7220-8006-4C7F-BF0C-CBEE9301CA3A}" srcId="{139CB353-04F8-4087-925C-343345B5E99C}" destId="{DD2271D6-4C3D-4199-BF8A-B5F2E8B15779}" srcOrd="5" destOrd="0" parTransId="{A0EAE4C0-A39B-47A6-B419-4C5F818FDEAF}" sibTransId="{851174D7-1592-419B-A936-254C6B9ECB52}"/>
    <dgm:cxn modelId="{F0280A34-9233-4A62-BC79-E1CB0ABDF094}" srcId="{139CB353-04F8-4087-925C-343345B5E99C}" destId="{04622F8A-CFE0-4B10-B3B6-4D716EA9F5D8}" srcOrd="1" destOrd="0" parTransId="{2EBBF0D7-CFB0-42C9-A74A-7742F8929814}" sibTransId="{26F74EBF-4DDB-49EB-A795-07EBD1515679}"/>
    <dgm:cxn modelId="{7C99B9C5-E4A9-4295-B690-0AFD6793BC93}" type="presOf" srcId="{139CB353-04F8-4087-925C-343345B5E99C}" destId="{AEE30395-C930-4E98-91D6-286C1DBD7882}" srcOrd="0" destOrd="0" presId="urn:microsoft.com/office/officeart/2005/8/layout/list1"/>
    <dgm:cxn modelId="{F7BAD8E0-5091-4C88-A058-F4DF2B91E1F1}" type="presOf" srcId="{B5819A3E-C2AB-448E-A829-D3D8F9C59EBC}" destId="{7D0119FD-AEF9-40D3-A22C-1D9EB77212D5}" srcOrd="1" destOrd="0" presId="urn:microsoft.com/office/officeart/2005/8/layout/list1"/>
    <dgm:cxn modelId="{26090F50-8872-4CFB-95CE-1188EEAD955C}" srcId="{139CB353-04F8-4087-925C-343345B5E99C}" destId="{10E0C044-6423-476D-B9BD-E16A646E3B16}" srcOrd="7" destOrd="0" parTransId="{18B8D015-49F8-45A4-AF89-EFB549F749D9}" sibTransId="{8B7569EF-674C-4CA4-B8CC-161A6AD200FB}"/>
    <dgm:cxn modelId="{E35034F1-0C47-4C2C-8EC2-30299319126D}" type="presOf" srcId="{53C67A64-FC5D-4E59-A539-E8F923BEBBB3}" destId="{36C80B5A-AF90-4034-8EF4-C70809058BE2}" srcOrd="1" destOrd="0" presId="urn:microsoft.com/office/officeart/2005/8/layout/list1"/>
    <dgm:cxn modelId="{B36992BD-21CB-43C6-81F3-59E74326CD42}" type="presOf" srcId="{DD2271D6-4C3D-4199-BF8A-B5F2E8B15779}" destId="{5D51AFD7-32D8-4A99-8AFE-2121A5AB46BF}" srcOrd="1" destOrd="0" presId="urn:microsoft.com/office/officeart/2005/8/layout/list1"/>
    <dgm:cxn modelId="{FC371F82-15FA-4B0D-A2C5-2BE1C4D3492C}" type="presOf" srcId="{7C427E42-BCB0-4FC8-A02C-360DE12794CC}" destId="{CECC55A8-373E-4453-B230-69850606AEB3}" srcOrd="0" destOrd="0" presId="urn:microsoft.com/office/officeart/2005/8/layout/list1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A4233A18-5FC3-44BA-AB77-8EC787D84A66}" srcId="{139CB353-04F8-4087-925C-343345B5E99C}" destId="{53C67A64-FC5D-4E59-A539-E8F923BEBBB3}" srcOrd="3" destOrd="0" parTransId="{9385B53A-DC99-4954-BCB7-208FCB36A5E6}" sibTransId="{B848AE76-BE3B-41DE-BB21-94C95EB46F42}"/>
    <dgm:cxn modelId="{C7B697E8-A0FC-45FF-8DA2-18B4471DAE15}" srcId="{139CB353-04F8-4087-925C-343345B5E99C}" destId="{B5819A3E-C2AB-448E-A829-D3D8F9C59EBC}" srcOrd="6" destOrd="0" parTransId="{87C8CC26-3812-49BD-8704-CEECF41E8A00}" sibTransId="{6B1432ED-5356-42E3-BF5E-A7F870EF832E}"/>
    <dgm:cxn modelId="{60CE9C4C-D226-420A-9B34-231B070E0A39}" type="presParOf" srcId="{AEE30395-C930-4E98-91D6-286C1DBD7882}" destId="{1A3677A0-88EB-459D-9636-8AE52A766CF3}" srcOrd="0" destOrd="0" presId="urn:microsoft.com/office/officeart/2005/8/layout/list1"/>
    <dgm:cxn modelId="{0FF58764-8047-4501-B66D-39901950BA0F}" type="presParOf" srcId="{1A3677A0-88EB-459D-9636-8AE52A766CF3}" destId="{CECC55A8-373E-4453-B230-69850606AEB3}" srcOrd="0" destOrd="0" presId="urn:microsoft.com/office/officeart/2005/8/layout/list1"/>
    <dgm:cxn modelId="{F7A2055F-537E-4084-B3BD-F044057C8F4F}" type="presParOf" srcId="{1A3677A0-88EB-459D-9636-8AE52A766CF3}" destId="{CC4990A2-918B-43B4-AA5B-CAD56E6CBA3A}" srcOrd="1" destOrd="0" presId="urn:microsoft.com/office/officeart/2005/8/layout/list1"/>
    <dgm:cxn modelId="{5B7DE042-E143-4696-9C5A-D77929CAC79C}" type="presParOf" srcId="{AEE30395-C930-4E98-91D6-286C1DBD7882}" destId="{4888A44D-F882-4D45-9AB8-44F0E2B62174}" srcOrd="1" destOrd="0" presId="urn:microsoft.com/office/officeart/2005/8/layout/list1"/>
    <dgm:cxn modelId="{AFB4D645-6490-4D00-BEA1-CF1081204A9F}" type="presParOf" srcId="{AEE30395-C930-4E98-91D6-286C1DBD7882}" destId="{32F6A550-D483-4A08-8013-67FD45DFCB56}" srcOrd="2" destOrd="0" presId="urn:microsoft.com/office/officeart/2005/8/layout/list1"/>
    <dgm:cxn modelId="{BF2CCE85-53B2-4738-87AE-F73EC437EF2C}" type="presParOf" srcId="{AEE30395-C930-4E98-91D6-286C1DBD7882}" destId="{2A82C146-A9D5-4D64-B944-808AF838A824}" srcOrd="3" destOrd="0" presId="urn:microsoft.com/office/officeart/2005/8/layout/list1"/>
    <dgm:cxn modelId="{DBD201FC-CFDD-47A6-90BD-0686CC9CBDAE}" type="presParOf" srcId="{AEE30395-C930-4E98-91D6-286C1DBD7882}" destId="{E3AE27DF-4849-4C3C-947E-6E4C206DE677}" srcOrd="4" destOrd="0" presId="urn:microsoft.com/office/officeart/2005/8/layout/list1"/>
    <dgm:cxn modelId="{274B0D44-E53F-4757-B5A8-35C20DC1CCBE}" type="presParOf" srcId="{E3AE27DF-4849-4C3C-947E-6E4C206DE677}" destId="{A0AEE8AC-AD95-4F6E-9458-3995E79F6A89}" srcOrd="0" destOrd="0" presId="urn:microsoft.com/office/officeart/2005/8/layout/list1"/>
    <dgm:cxn modelId="{F677FD96-9EB6-451D-A4C5-D0B93C31A123}" type="presParOf" srcId="{E3AE27DF-4849-4C3C-947E-6E4C206DE677}" destId="{2FCF231F-1E12-426F-A40D-94A0E3EEA036}" srcOrd="1" destOrd="0" presId="urn:microsoft.com/office/officeart/2005/8/layout/list1"/>
    <dgm:cxn modelId="{D359FEB9-F3EB-4230-8D5F-B9804D049D60}" type="presParOf" srcId="{AEE30395-C930-4E98-91D6-286C1DBD7882}" destId="{9FFDDABD-83C6-4795-A09C-0DA1ECF35532}" srcOrd="5" destOrd="0" presId="urn:microsoft.com/office/officeart/2005/8/layout/list1"/>
    <dgm:cxn modelId="{F8FD50E8-0A75-4765-BA0F-3DF39D6E7D1F}" type="presParOf" srcId="{AEE30395-C930-4E98-91D6-286C1DBD7882}" destId="{BFDD04A7-16DE-4B6B-86A4-98F05ADF4BDA}" srcOrd="6" destOrd="0" presId="urn:microsoft.com/office/officeart/2005/8/layout/list1"/>
    <dgm:cxn modelId="{389E6AED-F9DC-4E9B-9967-0D5F632CF84D}" type="presParOf" srcId="{AEE30395-C930-4E98-91D6-286C1DBD7882}" destId="{CF381AB3-9E1E-46F6-9ACA-7EEA05211110}" srcOrd="7" destOrd="0" presId="urn:microsoft.com/office/officeart/2005/8/layout/list1"/>
    <dgm:cxn modelId="{A509D864-30A8-4D6A-AB48-F514DFDE2F24}" type="presParOf" srcId="{AEE30395-C930-4E98-91D6-286C1DBD7882}" destId="{AF157580-B971-4EFC-971D-D589473D0138}" srcOrd="8" destOrd="0" presId="urn:microsoft.com/office/officeart/2005/8/layout/list1"/>
    <dgm:cxn modelId="{012C8456-09A3-4BDC-9C9E-EE7ADF730C57}" type="presParOf" srcId="{AF157580-B971-4EFC-971D-D589473D0138}" destId="{9E0FCC0E-9145-4FC1-9427-F8F7F256274F}" srcOrd="0" destOrd="0" presId="urn:microsoft.com/office/officeart/2005/8/layout/list1"/>
    <dgm:cxn modelId="{E6EBEC52-ED56-4DE4-AB9D-4B0E305AF859}" type="presParOf" srcId="{AF157580-B971-4EFC-971D-D589473D0138}" destId="{6F92910E-0277-4513-AD23-7FB78D3E2626}" srcOrd="1" destOrd="0" presId="urn:microsoft.com/office/officeart/2005/8/layout/list1"/>
    <dgm:cxn modelId="{85918100-E598-42B1-B930-CA04B70992EC}" type="presParOf" srcId="{AEE30395-C930-4E98-91D6-286C1DBD7882}" destId="{2BA31363-0F8A-455D-B431-33A09EE267AB}" srcOrd="9" destOrd="0" presId="urn:microsoft.com/office/officeart/2005/8/layout/list1"/>
    <dgm:cxn modelId="{EE06F397-F5C3-4FB4-A8DC-B32F1E2261D3}" type="presParOf" srcId="{AEE30395-C930-4E98-91D6-286C1DBD7882}" destId="{D2F8CCF3-D64C-40C4-869A-827217DB157E}" srcOrd="10" destOrd="0" presId="urn:microsoft.com/office/officeart/2005/8/layout/list1"/>
    <dgm:cxn modelId="{8C182BC8-BB84-43B5-8F04-2D17B7D1ED69}" type="presParOf" srcId="{AEE30395-C930-4E98-91D6-286C1DBD7882}" destId="{5E29A875-2F7C-4EDF-AF0D-316B3976C437}" srcOrd="11" destOrd="0" presId="urn:microsoft.com/office/officeart/2005/8/layout/list1"/>
    <dgm:cxn modelId="{22F79020-5607-4D2F-BA30-A1CF5E1663F6}" type="presParOf" srcId="{AEE30395-C930-4E98-91D6-286C1DBD7882}" destId="{0EF3C14A-318A-4D40-BCFA-C8ABE2CA75D6}" srcOrd="12" destOrd="0" presId="urn:microsoft.com/office/officeart/2005/8/layout/list1"/>
    <dgm:cxn modelId="{A145B7D4-B6AD-421F-8932-ED715DEFC41B}" type="presParOf" srcId="{0EF3C14A-318A-4D40-BCFA-C8ABE2CA75D6}" destId="{F121F74C-39D9-4E42-B17B-DB3601B48FB3}" srcOrd="0" destOrd="0" presId="urn:microsoft.com/office/officeart/2005/8/layout/list1"/>
    <dgm:cxn modelId="{61B99036-A0A5-4DAB-A451-0A6253D29D3F}" type="presParOf" srcId="{0EF3C14A-318A-4D40-BCFA-C8ABE2CA75D6}" destId="{36C80B5A-AF90-4034-8EF4-C70809058BE2}" srcOrd="1" destOrd="0" presId="urn:microsoft.com/office/officeart/2005/8/layout/list1"/>
    <dgm:cxn modelId="{C8DBB297-A260-4B05-80CE-C48659C7E973}" type="presParOf" srcId="{AEE30395-C930-4E98-91D6-286C1DBD7882}" destId="{581F5451-7F98-4457-AC32-03823012AFB9}" srcOrd="13" destOrd="0" presId="urn:microsoft.com/office/officeart/2005/8/layout/list1"/>
    <dgm:cxn modelId="{698D7DCF-952C-4318-BCE5-26583C442022}" type="presParOf" srcId="{AEE30395-C930-4E98-91D6-286C1DBD7882}" destId="{DB40B93E-53F7-4DFB-A208-CDAE89BA0922}" srcOrd="14" destOrd="0" presId="urn:microsoft.com/office/officeart/2005/8/layout/list1"/>
    <dgm:cxn modelId="{1ACFAF56-80C2-4F86-9587-CE6CE9707AFB}" type="presParOf" srcId="{AEE30395-C930-4E98-91D6-286C1DBD7882}" destId="{D615E0D3-5644-473C-96F1-C8A89462CFDF}" srcOrd="15" destOrd="0" presId="urn:microsoft.com/office/officeart/2005/8/layout/list1"/>
    <dgm:cxn modelId="{0E96B073-B794-48E0-85EF-186A6AF7C7A3}" type="presParOf" srcId="{AEE30395-C930-4E98-91D6-286C1DBD7882}" destId="{4143351F-E737-4C5A-9AA9-FEA0A28AB91A}" srcOrd="16" destOrd="0" presId="urn:microsoft.com/office/officeart/2005/8/layout/list1"/>
    <dgm:cxn modelId="{FFF730E1-775F-4CBA-8418-229BAF5D71DD}" type="presParOf" srcId="{4143351F-E737-4C5A-9AA9-FEA0A28AB91A}" destId="{210B2BCE-72EF-4D1F-A9F0-0A648C831E97}" srcOrd="0" destOrd="0" presId="urn:microsoft.com/office/officeart/2005/8/layout/list1"/>
    <dgm:cxn modelId="{101C1EF2-38C9-450B-B759-755ED54D1D94}" type="presParOf" srcId="{4143351F-E737-4C5A-9AA9-FEA0A28AB91A}" destId="{3C18F5A9-EE26-44C8-85E5-9049E7AAFA84}" srcOrd="1" destOrd="0" presId="urn:microsoft.com/office/officeart/2005/8/layout/list1"/>
    <dgm:cxn modelId="{F6D72613-1AE0-4989-8885-28DCC4D7A796}" type="presParOf" srcId="{AEE30395-C930-4E98-91D6-286C1DBD7882}" destId="{35C512B6-B7A5-46A5-AE3C-5FEB111EC0DD}" srcOrd="17" destOrd="0" presId="urn:microsoft.com/office/officeart/2005/8/layout/list1"/>
    <dgm:cxn modelId="{E1E38202-B3B2-42CD-81E8-423F751B9B82}" type="presParOf" srcId="{AEE30395-C930-4E98-91D6-286C1DBD7882}" destId="{7B035719-13F5-4FA0-A2CE-517AEF199D27}" srcOrd="18" destOrd="0" presId="urn:microsoft.com/office/officeart/2005/8/layout/list1"/>
    <dgm:cxn modelId="{7DAAC5A7-08C1-40E0-B294-23B704794D7B}" type="presParOf" srcId="{AEE30395-C930-4E98-91D6-286C1DBD7882}" destId="{1F3F571D-BBA0-46ED-AB0C-7394A292A6A1}" srcOrd="19" destOrd="0" presId="urn:microsoft.com/office/officeart/2005/8/layout/list1"/>
    <dgm:cxn modelId="{63F7F1F9-A6AD-4C4D-B36E-F357F714AB58}" type="presParOf" srcId="{AEE30395-C930-4E98-91D6-286C1DBD7882}" destId="{BCAE443D-481C-4B57-A748-BCC1A791DE37}" srcOrd="20" destOrd="0" presId="urn:microsoft.com/office/officeart/2005/8/layout/list1"/>
    <dgm:cxn modelId="{5124F9C8-FE1F-4F6E-A3F9-2B936B625739}" type="presParOf" srcId="{BCAE443D-481C-4B57-A748-BCC1A791DE37}" destId="{4A50A9AF-167A-41FD-9DDA-5DBFA1CEBF71}" srcOrd="0" destOrd="0" presId="urn:microsoft.com/office/officeart/2005/8/layout/list1"/>
    <dgm:cxn modelId="{57FE61EE-9AA5-4C84-BA38-C3A8EBDA28E9}" type="presParOf" srcId="{BCAE443D-481C-4B57-A748-BCC1A791DE37}" destId="{5D51AFD7-32D8-4A99-8AFE-2121A5AB46BF}" srcOrd="1" destOrd="0" presId="urn:microsoft.com/office/officeart/2005/8/layout/list1"/>
    <dgm:cxn modelId="{9D2422CA-813D-455C-A6C7-04E152E23866}" type="presParOf" srcId="{AEE30395-C930-4E98-91D6-286C1DBD7882}" destId="{2C7354B1-FBEF-420C-A749-6EAD18AAE690}" srcOrd="21" destOrd="0" presId="urn:microsoft.com/office/officeart/2005/8/layout/list1"/>
    <dgm:cxn modelId="{879F0583-D027-4DC3-AF28-154282DCD970}" type="presParOf" srcId="{AEE30395-C930-4E98-91D6-286C1DBD7882}" destId="{5679A481-EA08-43FD-B5B5-04E511708FBE}" srcOrd="22" destOrd="0" presId="urn:microsoft.com/office/officeart/2005/8/layout/list1"/>
    <dgm:cxn modelId="{6517CC91-C816-409B-B92B-70B5BF9610B2}" type="presParOf" srcId="{AEE30395-C930-4E98-91D6-286C1DBD7882}" destId="{CD919921-D5D6-4288-8D5F-D9DAB9A98286}" srcOrd="23" destOrd="0" presId="urn:microsoft.com/office/officeart/2005/8/layout/list1"/>
    <dgm:cxn modelId="{03B1D8FC-14A7-4F80-B77B-278F30598F8B}" type="presParOf" srcId="{AEE30395-C930-4E98-91D6-286C1DBD7882}" destId="{6D3723FA-DF24-473C-91FB-8E92EF7A3AE1}" srcOrd="24" destOrd="0" presId="urn:microsoft.com/office/officeart/2005/8/layout/list1"/>
    <dgm:cxn modelId="{1C68974F-A850-46AD-9C4E-7752E88B001D}" type="presParOf" srcId="{6D3723FA-DF24-473C-91FB-8E92EF7A3AE1}" destId="{6B8FBF7C-D91C-4590-ADD8-FB3D0567DF31}" srcOrd="0" destOrd="0" presId="urn:microsoft.com/office/officeart/2005/8/layout/list1"/>
    <dgm:cxn modelId="{39800F29-0303-45D9-90A4-43C0D269B698}" type="presParOf" srcId="{6D3723FA-DF24-473C-91FB-8E92EF7A3AE1}" destId="{7D0119FD-AEF9-40D3-A22C-1D9EB77212D5}" srcOrd="1" destOrd="0" presId="urn:microsoft.com/office/officeart/2005/8/layout/list1"/>
    <dgm:cxn modelId="{8693797B-D7BD-4A49-ACA7-75465DF9A203}" type="presParOf" srcId="{AEE30395-C930-4E98-91D6-286C1DBD7882}" destId="{8F5A6D8D-4BCE-46DA-A00A-6E6D1EBC9251}" srcOrd="25" destOrd="0" presId="urn:microsoft.com/office/officeart/2005/8/layout/list1"/>
    <dgm:cxn modelId="{CA1451F5-0005-4CC4-B19F-F2AD0634CE8F}" type="presParOf" srcId="{AEE30395-C930-4E98-91D6-286C1DBD7882}" destId="{7A2D80F5-A8F9-47A9-A0F1-01775C02ED2D}" srcOrd="26" destOrd="0" presId="urn:microsoft.com/office/officeart/2005/8/layout/list1"/>
    <dgm:cxn modelId="{3FBECF67-1953-4B7F-ADAA-76EF18185C33}" type="presParOf" srcId="{AEE30395-C930-4E98-91D6-286C1DBD7882}" destId="{65AF7E3B-E3C2-462F-BDC4-47941F648B81}" srcOrd="27" destOrd="0" presId="urn:microsoft.com/office/officeart/2005/8/layout/list1"/>
    <dgm:cxn modelId="{065B53DB-34B1-4CE1-A851-29E9F129CE5D}" type="presParOf" srcId="{AEE30395-C930-4E98-91D6-286C1DBD7882}" destId="{D3533486-8A39-41FD-B351-4C3D491E5617}" srcOrd="28" destOrd="0" presId="urn:microsoft.com/office/officeart/2005/8/layout/list1"/>
    <dgm:cxn modelId="{2463F177-034D-4423-ABB9-13C9551F9DCD}" type="presParOf" srcId="{D3533486-8A39-41FD-B351-4C3D491E5617}" destId="{0FB084F2-ACF5-4A37-9DB3-CE5402163CC3}" srcOrd="0" destOrd="0" presId="urn:microsoft.com/office/officeart/2005/8/layout/list1"/>
    <dgm:cxn modelId="{03BE70D0-EE20-4216-BA00-7215620FCE0B}" type="presParOf" srcId="{D3533486-8A39-41FD-B351-4C3D491E5617}" destId="{6DAEA166-43C3-4AA4-A9F8-38CCFBBD9F74}" srcOrd="1" destOrd="0" presId="urn:microsoft.com/office/officeart/2005/8/layout/list1"/>
    <dgm:cxn modelId="{12FAB453-72D6-455B-83FB-AFE0056363F6}" type="presParOf" srcId="{AEE30395-C930-4E98-91D6-286C1DBD7882}" destId="{26A07ADF-A1B4-49A0-B868-73854CC50238}" srcOrd="29" destOrd="0" presId="urn:microsoft.com/office/officeart/2005/8/layout/list1"/>
    <dgm:cxn modelId="{E4344176-03CE-43B1-9700-0B0FEE3DA5FE}" type="presParOf" srcId="{AEE30395-C930-4E98-91D6-286C1DBD7882}" destId="{A21552BD-8D5C-4908-A76D-1831913D58D7}" srcOrd="3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139CB353-04F8-4087-925C-343345B5E99C}" type="doc">
      <dgm:prSet loTypeId="urn:microsoft.com/office/officeart/2005/8/layout/list1" loCatId="list" qsTypeId="urn:microsoft.com/office/officeart/2005/8/quickstyle/3d2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7C427E42-BCB0-4FC8-A02C-360DE12794CC}">
      <dgm:prSet phldrT="[Texto]"/>
      <dgm:spPr/>
      <dgm:t>
        <a:bodyPr/>
        <a:lstStyle/>
        <a:p>
          <a:r>
            <a:rPr lang="es-CL" dirty="0" smtClean="0"/>
            <a:t>Variedad disciplinas</a:t>
          </a:r>
          <a:endParaRPr lang="es-CL" dirty="0"/>
        </a:p>
      </dgm:t>
    </dgm:pt>
    <dgm:pt modelId="{97DB30F1-E26E-41B7-B76B-CBCEEEBA0016}" type="parTrans" cxnId="{E2F57EFC-AC1D-4FC8-9931-BD77AAF5D687}">
      <dgm:prSet/>
      <dgm:spPr/>
      <dgm:t>
        <a:bodyPr/>
        <a:lstStyle/>
        <a:p>
          <a:endParaRPr lang="es-CL"/>
        </a:p>
      </dgm:t>
    </dgm:pt>
    <dgm:pt modelId="{8A6D29CB-0233-493E-9F36-46FF08D1C5CF}" type="sibTrans" cxnId="{E2F57EFC-AC1D-4FC8-9931-BD77AAF5D687}">
      <dgm:prSet/>
      <dgm:spPr/>
      <dgm:t>
        <a:bodyPr/>
        <a:lstStyle/>
        <a:p>
          <a:endParaRPr lang="es-CL"/>
        </a:p>
      </dgm:t>
    </dgm:pt>
    <dgm:pt modelId="{4844C3C8-4CD5-46AC-A7A6-47143A264977}">
      <dgm:prSet phldrT="[Texto]"/>
      <dgm:spPr/>
      <dgm:t>
        <a:bodyPr/>
        <a:lstStyle/>
        <a:p>
          <a:r>
            <a:rPr lang="es-CL" dirty="0" smtClean="0"/>
            <a:t>Tienda</a:t>
          </a:r>
          <a:endParaRPr lang="es-CL" dirty="0"/>
        </a:p>
      </dgm:t>
    </dgm:pt>
    <dgm:pt modelId="{36F4563C-ABF9-4456-8C94-060DD176CCDA}" type="parTrans" cxnId="{D4211C46-00A4-45DA-A03D-83C563D8BC24}">
      <dgm:prSet/>
      <dgm:spPr/>
      <dgm:t>
        <a:bodyPr/>
        <a:lstStyle/>
        <a:p>
          <a:endParaRPr lang="es-CL"/>
        </a:p>
      </dgm:t>
    </dgm:pt>
    <dgm:pt modelId="{C15636B0-CCAF-4428-8FAE-6BBA3A94D862}" type="sibTrans" cxnId="{D4211C46-00A4-45DA-A03D-83C563D8BC24}">
      <dgm:prSet/>
      <dgm:spPr/>
      <dgm:t>
        <a:bodyPr/>
        <a:lstStyle/>
        <a:p>
          <a:endParaRPr lang="es-CL"/>
        </a:p>
      </dgm:t>
    </dgm:pt>
    <dgm:pt modelId="{FD764C6F-8B25-4544-AE32-1E0277809F75}">
      <dgm:prSet phldrT="[Texto]"/>
      <dgm:spPr/>
      <dgm:t>
        <a:bodyPr/>
        <a:lstStyle/>
        <a:p>
          <a:r>
            <a:rPr lang="es-CL" smtClean="0"/>
            <a:t>Pago en línea</a:t>
          </a:r>
          <a:endParaRPr lang="es-CL" dirty="0"/>
        </a:p>
      </dgm:t>
    </dgm:pt>
    <dgm:pt modelId="{07B1D504-FC61-46C5-85C3-5628D6BB0356}" type="parTrans" cxnId="{5E51064F-5C57-4353-9626-14818C55D09A}">
      <dgm:prSet/>
      <dgm:spPr/>
      <dgm:t>
        <a:bodyPr/>
        <a:lstStyle/>
        <a:p>
          <a:endParaRPr lang="es-CL"/>
        </a:p>
      </dgm:t>
    </dgm:pt>
    <dgm:pt modelId="{28195E4C-38FA-49A4-A0F4-CC616BD2DDA7}" type="sibTrans" cxnId="{5E51064F-5C57-4353-9626-14818C55D09A}">
      <dgm:prSet/>
      <dgm:spPr/>
      <dgm:t>
        <a:bodyPr/>
        <a:lstStyle/>
        <a:p>
          <a:endParaRPr lang="es-CL"/>
        </a:p>
      </dgm:t>
    </dgm:pt>
    <dgm:pt modelId="{D52F3D07-9E03-47C4-8457-EB82138E5D6F}">
      <dgm:prSet phldrT="[Texto]"/>
      <dgm:spPr/>
      <dgm:t>
        <a:bodyPr/>
        <a:lstStyle/>
        <a:p>
          <a:r>
            <a:rPr lang="es-CL" dirty="0" smtClean="0"/>
            <a:t>Crédito en línea</a:t>
          </a:r>
          <a:endParaRPr lang="es-CL" dirty="0"/>
        </a:p>
      </dgm:t>
    </dgm:pt>
    <dgm:pt modelId="{3BD1C8B0-B6FD-43B6-AD4F-07AFA0DA3B41}" type="parTrans" cxnId="{D6A17660-995E-4A4B-BC16-127B6A03AA74}">
      <dgm:prSet/>
      <dgm:spPr/>
      <dgm:t>
        <a:bodyPr/>
        <a:lstStyle/>
        <a:p>
          <a:endParaRPr lang="es-CL"/>
        </a:p>
      </dgm:t>
    </dgm:pt>
    <dgm:pt modelId="{AF0C996B-0AC3-4BFA-833A-CF7F472AD06F}" type="sibTrans" cxnId="{D6A17660-995E-4A4B-BC16-127B6A03AA74}">
      <dgm:prSet/>
      <dgm:spPr/>
      <dgm:t>
        <a:bodyPr/>
        <a:lstStyle/>
        <a:p>
          <a:endParaRPr lang="es-CL"/>
        </a:p>
      </dgm:t>
    </dgm:pt>
    <dgm:pt modelId="{D2A3DAD1-2C41-4753-A2D5-0296578E6EC7}">
      <dgm:prSet phldrT="[Texto]"/>
      <dgm:spPr/>
      <dgm:t>
        <a:bodyPr/>
        <a:lstStyle/>
        <a:p>
          <a:r>
            <a:rPr lang="es-CL" smtClean="0"/>
            <a:t>Cobertura servicio</a:t>
          </a:r>
          <a:endParaRPr lang="es-CL" dirty="0"/>
        </a:p>
      </dgm:t>
    </dgm:pt>
    <dgm:pt modelId="{E102EFC0-F83E-4467-9A29-228AE85FD8BB}" type="parTrans" cxnId="{FD1D5BDB-B813-4979-90FE-563B595BEF2F}">
      <dgm:prSet/>
      <dgm:spPr/>
      <dgm:t>
        <a:bodyPr/>
        <a:lstStyle/>
        <a:p>
          <a:endParaRPr lang="es-CL"/>
        </a:p>
      </dgm:t>
    </dgm:pt>
    <dgm:pt modelId="{8E6F6DBF-71CA-470C-AEF2-CA9594BD1B25}" type="sibTrans" cxnId="{FD1D5BDB-B813-4979-90FE-563B595BEF2F}">
      <dgm:prSet/>
      <dgm:spPr/>
      <dgm:t>
        <a:bodyPr/>
        <a:lstStyle/>
        <a:p>
          <a:endParaRPr lang="es-CL"/>
        </a:p>
      </dgm:t>
    </dgm:pt>
    <dgm:pt modelId="{C3894B04-495E-4A0D-A4F7-E9B09CE360BC}">
      <dgm:prSet phldrT="[Texto]"/>
      <dgm:spPr/>
      <dgm:t>
        <a:bodyPr/>
        <a:lstStyle/>
        <a:p>
          <a:r>
            <a:rPr lang="es-CL" dirty="0" smtClean="0"/>
            <a:t>Clases grupales en GYM</a:t>
          </a:r>
          <a:endParaRPr lang="es-CL" dirty="0"/>
        </a:p>
      </dgm:t>
    </dgm:pt>
    <dgm:pt modelId="{F072B572-5F35-427B-B4B8-07D4C90D6B81}" type="parTrans" cxnId="{4E3826C4-5B82-44A0-95DC-25521992C2C4}">
      <dgm:prSet/>
      <dgm:spPr/>
      <dgm:t>
        <a:bodyPr/>
        <a:lstStyle/>
        <a:p>
          <a:endParaRPr lang="es-CL"/>
        </a:p>
      </dgm:t>
    </dgm:pt>
    <dgm:pt modelId="{0FA35343-A920-4773-97C4-3ADD377BBB7E}" type="sibTrans" cxnId="{4E3826C4-5B82-44A0-95DC-25521992C2C4}">
      <dgm:prSet/>
      <dgm:spPr/>
      <dgm:t>
        <a:bodyPr/>
        <a:lstStyle/>
        <a:p>
          <a:endParaRPr lang="es-CL"/>
        </a:p>
      </dgm:t>
    </dgm:pt>
    <dgm:pt modelId="{F8437E3D-3971-481E-9C72-BB0FF2974C98}">
      <dgm:prSet phldrT="[Texto]"/>
      <dgm:spPr/>
      <dgm:t>
        <a:bodyPr/>
        <a:lstStyle/>
        <a:p>
          <a:r>
            <a:rPr lang="es-CL" smtClean="0"/>
            <a:t>Cliente elige donde entrenar</a:t>
          </a:r>
          <a:endParaRPr lang="es-CL" dirty="0"/>
        </a:p>
      </dgm:t>
    </dgm:pt>
    <dgm:pt modelId="{00A472F2-4DA5-426D-B1E5-E83250E3609A}" type="parTrans" cxnId="{8929D8CF-0510-47AD-A24F-D5BE40100924}">
      <dgm:prSet/>
      <dgm:spPr/>
      <dgm:t>
        <a:bodyPr/>
        <a:lstStyle/>
        <a:p>
          <a:endParaRPr lang="es-CL"/>
        </a:p>
      </dgm:t>
    </dgm:pt>
    <dgm:pt modelId="{92D4561F-F9A0-4FA0-BFF7-FA3DFEAB1F4C}" type="sibTrans" cxnId="{8929D8CF-0510-47AD-A24F-D5BE40100924}">
      <dgm:prSet/>
      <dgm:spPr/>
      <dgm:t>
        <a:bodyPr/>
        <a:lstStyle/>
        <a:p>
          <a:endParaRPr lang="es-CL"/>
        </a:p>
      </dgm:t>
    </dgm:pt>
    <dgm:pt modelId="{8361A076-0217-4442-B14D-DF679BCD47F0}">
      <dgm:prSet phldrT="[Texto]"/>
      <dgm:spPr/>
      <dgm:t>
        <a:bodyPr/>
        <a:lstStyle/>
        <a:p>
          <a:r>
            <a:rPr lang="es-CL" dirty="0" smtClean="0"/>
            <a:t>Lo entrena el mismo profesional</a:t>
          </a:r>
          <a:endParaRPr lang="es-CL" dirty="0"/>
        </a:p>
      </dgm:t>
    </dgm:pt>
    <dgm:pt modelId="{075F7B56-A286-4A2D-8B41-0EB71F116281}" type="parTrans" cxnId="{6E108AAC-1599-4CA3-8E8B-A7F1389D3024}">
      <dgm:prSet/>
      <dgm:spPr/>
      <dgm:t>
        <a:bodyPr/>
        <a:lstStyle/>
        <a:p>
          <a:endParaRPr lang="es-CL"/>
        </a:p>
      </dgm:t>
    </dgm:pt>
    <dgm:pt modelId="{B93FEEDA-FADC-4590-B610-02C7EE57A556}" type="sibTrans" cxnId="{6E108AAC-1599-4CA3-8E8B-A7F1389D3024}">
      <dgm:prSet/>
      <dgm:spPr/>
      <dgm:t>
        <a:bodyPr/>
        <a:lstStyle/>
        <a:p>
          <a:endParaRPr lang="es-CL"/>
        </a:p>
      </dgm:t>
    </dgm:pt>
    <dgm:pt modelId="{D6D17DBA-AFB0-4646-9A70-A370E3B42C09}">
      <dgm:prSet phldrT="[Texto]"/>
      <dgm:spPr/>
      <dgm:t>
        <a:bodyPr/>
        <a:lstStyle/>
        <a:p>
          <a:r>
            <a:rPr lang="es-CL" smtClean="0"/>
            <a:t>Siempre profesionales disponibles</a:t>
          </a:r>
          <a:endParaRPr lang="es-CL" dirty="0"/>
        </a:p>
      </dgm:t>
    </dgm:pt>
    <dgm:pt modelId="{7514E659-5DBA-4D20-9906-966DC6A71B35}" type="parTrans" cxnId="{910B4A6A-3475-45EE-8F84-CA98661875F7}">
      <dgm:prSet/>
      <dgm:spPr/>
      <dgm:t>
        <a:bodyPr/>
        <a:lstStyle/>
        <a:p>
          <a:endParaRPr lang="es-CL"/>
        </a:p>
      </dgm:t>
    </dgm:pt>
    <dgm:pt modelId="{DB0BBAD2-CE17-4BCD-9991-C5FA20E07281}" type="sibTrans" cxnId="{910B4A6A-3475-45EE-8F84-CA98661875F7}">
      <dgm:prSet/>
      <dgm:spPr/>
      <dgm:t>
        <a:bodyPr/>
        <a:lstStyle/>
        <a:p>
          <a:endParaRPr lang="es-CL"/>
        </a:p>
      </dgm:t>
    </dgm:pt>
    <dgm:pt modelId="{2050A28E-7956-4960-AC1E-C724B6C2B178}">
      <dgm:prSet phldrT="[Texto]"/>
      <dgm:spPr/>
      <dgm:t>
        <a:bodyPr/>
        <a:lstStyle/>
        <a:p>
          <a:r>
            <a:rPr lang="es-CL" smtClean="0"/>
            <a:t>Publicación de conocimiento</a:t>
          </a:r>
          <a:endParaRPr lang="es-CL" dirty="0"/>
        </a:p>
      </dgm:t>
    </dgm:pt>
    <dgm:pt modelId="{4E86F541-73AA-466A-A75E-32A1BBF90E24}" type="parTrans" cxnId="{A4BFA28A-5548-4E0B-B80B-617CB76E04AD}">
      <dgm:prSet/>
      <dgm:spPr/>
      <dgm:t>
        <a:bodyPr/>
        <a:lstStyle/>
        <a:p>
          <a:endParaRPr lang="es-CL"/>
        </a:p>
      </dgm:t>
    </dgm:pt>
    <dgm:pt modelId="{8BE1ECAC-C0E0-4ADC-941A-F075E2700586}" type="sibTrans" cxnId="{A4BFA28A-5548-4E0B-B80B-617CB76E04AD}">
      <dgm:prSet/>
      <dgm:spPr/>
      <dgm:t>
        <a:bodyPr/>
        <a:lstStyle/>
        <a:p>
          <a:endParaRPr lang="es-CL"/>
        </a:p>
      </dgm:t>
    </dgm:pt>
    <dgm:pt modelId="{AEE30395-C930-4E98-91D6-286C1DBD7882}" type="pres">
      <dgm:prSet presAssocID="{139CB353-04F8-4087-925C-343345B5E99C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1A3677A0-88EB-459D-9636-8AE52A766CF3}" type="pres">
      <dgm:prSet presAssocID="{7C427E42-BCB0-4FC8-A02C-360DE12794CC}" presName="parentLin" presStyleCnt="0"/>
      <dgm:spPr/>
    </dgm:pt>
    <dgm:pt modelId="{CECC55A8-373E-4453-B230-69850606AEB3}" type="pres">
      <dgm:prSet presAssocID="{7C427E42-BCB0-4FC8-A02C-360DE12794CC}" presName="parentLeftMargin" presStyleLbl="node1" presStyleIdx="0" presStyleCnt="10"/>
      <dgm:spPr/>
      <dgm:t>
        <a:bodyPr/>
        <a:lstStyle/>
        <a:p>
          <a:endParaRPr lang="es-CL"/>
        </a:p>
      </dgm:t>
    </dgm:pt>
    <dgm:pt modelId="{CC4990A2-918B-43B4-AA5B-CAD56E6CBA3A}" type="pres">
      <dgm:prSet presAssocID="{7C427E42-BCB0-4FC8-A02C-360DE12794CC}" presName="parentText" presStyleLbl="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888A44D-F882-4D45-9AB8-44F0E2B62174}" type="pres">
      <dgm:prSet presAssocID="{7C427E42-BCB0-4FC8-A02C-360DE12794CC}" presName="negativeSpace" presStyleCnt="0"/>
      <dgm:spPr/>
    </dgm:pt>
    <dgm:pt modelId="{32F6A550-D483-4A08-8013-67FD45DFCB56}" type="pres">
      <dgm:prSet presAssocID="{7C427E42-BCB0-4FC8-A02C-360DE12794CC}" presName="childText" presStyleLbl="conFgAcc1" presStyleIdx="0" presStyleCnt="10">
        <dgm:presLayoutVars>
          <dgm:bulletEnabled val="1"/>
        </dgm:presLayoutVars>
      </dgm:prSet>
      <dgm:spPr/>
    </dgm:pt>
    <dgm:pt modelId="{2A82C146-A9D5-4D64-B944-808AF838A824}" type="pres">
      <dgm:prSet presAssocID="{8A6D29CB-0233-493E-9F36-46FF08D1C5CF}" presName="spaceBetweenRectangles" presStyleCnt="0"/>
      <dgm:spPr/>
    </dgm:pt>
    <dgm:pt modelId="{58A7FA5A-7180-4452-8F6F-13A39E0F408F}" type="pres">
      <dgm:prSet presAssocID="{4844C3C8-4CD5-46AC-A7A6-47143A264977}" presName="parentLin" presStyleCnt="0"/>
      <dgm:spPr/>
    </dgm:pt>
    <dgm:pt modelId="{B304D280-11B9-4DFF-B58E-B1C34ECAEE41}" type="pres">
      <dgm:prSet presAssocID="{4844C3C8-4CD5-46AC-A7A6-47143A264977}" presName="parentLeftMargin" presStyleLbl="node1" presStyleIdx="0" presStyleCnt="10"/>
      <dgm:spPr/>
      <dgm:t>
        <a:bodyPr/>
        <a:lstStyle/>
        <a:p>
          <a:endParaRPr lang="es-CL"/>
        </a:p>
      </dgm:t>
    </dgm:pt>
    <dgm:pt modelId="{8455BF37-633D-4092-A1DA-6F9ADD2A7B25}" type="pres">
      <dgm:prSet presAssocID="{4844C3C8-4CD5-46AC-A7A6-47143A264977}" presName="parentText" presStyleLbl="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AEBE21C-D5C1-47BE-BE66-8D173531CB50}" type="pres">
      <dgm:prSet presAssocID="{4844C3C8-4CD5-46AC-A7A6-47143A264977}" presName="negativeSpace" presStyleCnt="0"/>
      <dgm:spPr/>
    </dgm:pt>
    <dgm:pt modelId="{A6CC45ED-5296-49EE-8F4C-82C2A3012546}" type="pres">
      <dgm:prSet presAssocID="{4844C3C8-4CD5-46AC-A7A6-47143A264977}" presName="childText" presStyleLbl="conFgAcc1" presStyleIdx="1" presStyleCnt="10">
        <dgm:presLayoutVars>
          <dgm:bulletEnabled val="1"/>
        </dgm:presLayoutVars>
      </dgm:prSet>
      <dgm:spPr/>
    </dgm:pt>
    <dgm:pt modelId="{BD52CFDD-BD17-46C8-A526-7DB2224CBC7A}" type="pres">
      <dgm:prSet presAssocID="{C15636B0-CCAF-4428-8FAE-6BBA3A94D862}" presName="spaceBetweenRectangles" presStyleCnt="0"/>
      <dgm:spPr/>
    </dgm:pt>
    <dgm:pt modelId="{918DAFE7-8D7E-401D-991F-80CD6BE19247}" type="pres">
      <dgm:prSet presAssocID="{FD764C6F-8B25-4544-AE32-1E0277809F75}" presName="parentLin" presStyleCnt="0"/>
      <dgm:spPr/>
    </dgm:pt>
    <dgm:pt modelId="{917ADAE4-D5E9-4DF4-809D-0251E90E6BFC}" type="pres">
      <dgm:prSet presAssocID="{FD764C6F-8B25-4544-AE32-1E0277809F75}" presName="parentLeftMargin" presStyleLbl="node1" presStyleIdx="1" presStyleCnt="10"/>
      <dgm:spPr/>
      <dgm:t>
        <a:bodyPr/>
        <a:lstStyle/>
        <a:p>
          <a:endParaRPr lang="es-CL"/>
        </a:p>
      </dgm:t>
    </dgm:pt>
    <dgm:pt modelId="{7529FEAE-2315-4D42-A2B2-6C8CBD7B48E4}" type="pres">
      <dgm:prSet presAssocID="{FD764C6F-8B25-4544-AE32-1E0277809F75}" presName="parentText" presStyleLbl="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A5D5F82-9EE4-4E4D-A9D8-D1168619DD55}" type="pres">
      <dgm:prSet presAssocID="{FD764C6F-8B25-4544-AE32-1E0277809F75}" presName="negativeSpace" presStyleCnt="0"/>
      <dgm:spPr/>
    </dgm:pt>
    <dgm:pt modelId="{DE052910-0E3D-40EA-8CF2-52511E9EDFE6}" type="pres">
      <dgm:prSet presAssocID="{FD764C6F-8B25-4544-AE32-1E0277809F75}" presName="childText" presStyleLbl="conFgAcc1" presStyleIdx="2" presStyleCnt="10">
        <dgm:presLayoutVars>
          <dgm:bulletEnabled val="1"/>
        </dgm:presLayoutVars>
      </dgm:prSet>
      <dgm:spPr/>
    </dgm:pt>
    <dgm:pt modelId="{10284C62-B806-4885-81BA-584EC29558DA}" type="pres">
      <dgm:prSet presAssocID="{28195E4C-38FA-49A4-A0F4-CC616BD2DDA7}" presName="spaceBetweenRectangles" presStyleCnt="0"/>
      <dgm:spPr/>
    </dgm:pt>
    <dgm:pt modelId="{5E62F183-D7B2-4E7F-B81C-19454BC47B68}" type="pres">
      <dgm:prSet presAssocID="{D52F3D07-9E03-47C4-8457-EB82138E5D6F}" presName="parentLin" presStyleCnt="0"/>
      <dgm:spPr/>
    </dgm:pt>
    <dgm:pt modelId="{766B8F99-E5AB-4F3E-AFF4-4751086A02B5}" type="pres">
      <dgm:prSet presAssocID="{D52F3D07-9E03-47C4-8457-EB82138E5D6F}" presName="parentLeftMargin" presStyleLbl="node1" presStyleIdx="2" presStyleCnt="10"/>
      <dgm:spPr/>
      <dgm:t>
        <a:bodyPr/>
        <a:lstStyle/>
        <a:p>
          <a:endParaRPr lang="es-CL"/>
        </a:p>
      </dgm:t>
    </dgm:pt>
    <dgm:pt modelId="{D7FBFA80-0A6D-4E0A-8262-239229FE3AAF}" type="pres">
      <dgm:prSet presAssocID="{D52F3D07-9E03-47C4-8457-EB82138E5D6F}" presName="parentText" presStyleLbl="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F5F72EA-D81C-4982-A35A-0183DE79B9BF}" type="pres">
      <dgm:prSet presAssocID="{D52F3D07-9E03-47C4-8457-EB82138E5D6F}" presName="negativeSpace" presStyleCnt="0"/>
      <dgm:spPr/>
    </dgm:pt>
    <dgm:pt modelId="{AF138107-8301-42FE-8FB7-84A11E3BF47E}" type="pres">
      <dgm:prSet presAssocID="{D52F3D07-9E03-47C4-8457-EB82138E5D6F}" presName="childText" presStyleLbl="conFgAcc1" presStyleIdx="3" presStyleCnt="10">
        <dgm:presLayoutVars>
          <dgm:bulletEnabled val="1"/>
        </dgm:presLayoutVars>
      </dgm:prSet>
      <dgm:spPr/>
    </dgm:pt>
    <dgm:pt modelId="{7E13C7F2-4758-4547-981E-F508A96C86DA}" type="pres">
      <dgm:prSet presAssocID="{AF0C996B-0AC3-4BFA-833A-CF7F472AD06F}" presName="spaceBetweenRectangles" presStyleCnt="0"/>
      <dgm:spPr/>
    </dgm:pt>
    <dgm:pt modelId="{8FA1EBED-56EC-4583-A792-47ABF2EC552F}" type="pres">
      <dgm:prSet presAssocID="{D2A3DAD1-2C41-4753-A2D5-0296578E6EC7}" presName="parentLin" presStyleCnt="0"/>
      <dgm:spPr/>
    </dgm:pt>
    <dgm:pt modelId="{1D90EBCE-FE95-49FE-ACA3-55413732251A}" type="pres">
      <dgm:prSet presAssocID="{D2A3DAD1-2C41-4753-A2D5-0296578E6EC7}" presName="parentLeftMargin" presStyleLbl="node1" presStyleIdx="3" presStyleCnt="10"/>
      <dgm:spPr/>
      <dgm:t>
        <a:bodyPr/>
        <a:lstStyle/>
        <a:p>
          <a:endParaRPr lang="es-CL"/>
        </a:p>
      </dgm:t>
    </dgm:pt>
    <dgm:pt modelId="{4C17B00B-600B-4CEA-BA74-CCA982B27CFA}" type="pres">
      <dgm:prSet presAssocID="{D2A3DAD1-2C41-4753-A2D5-0296578E6EC7}" presName="parentText" presStyleLbl="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5EE55BA-CB2E-412C-9CB6-33EB076CFDC3}" type="pres">
      <dgm:prSet presAssocID="{D2A3DAD1-2C41-4753-A2D5-0296578E6EC7}" presName="negativeSpace" presStyleCnt="0"/>
      <dgm:spPr/>
    </dgm:pt>
    <dgm:pt modelId="{92249A65-58D9-4357-8DB7-37CD866EFF13}" type="pres">
      <dgm:prSet presAssocID="{D2A3DAD1-2C41-4753-A2D5-0296578E6EC7}" presName="childText" presStyleLbl="conFgAcc1" presStyleIdx="4" presStyleCnt="10">
        <dgm:presLayoutVars>
          <dgm:bulletEnabled val="1"/>
        </dgm:presLayoutVars>
      </dgm:prSet>
      <dgm:spPr/>
    </dgm:pt>
    <dgm:pt modelId="{CC614257-9DC4-49A6-AAC9-48C002A38694}" type="pres">
      <dgm:prSet presAssocID="{8E6F6DBF-71CA-470C-AEF2-CA9594BD1B25}" presName="spaceBetweenRectangles" presStyleCnt="0"/>
      <dgm:spPr/>
    </dgm:pt>
    <dgm:pt modelId="{67FFB640-A46B-418C-9D81-235F8E1B84D1}" type="pres">
      <dgm:prSet presAssocID="{C3894B04-495E-4A0D-A4F7-E9B09CE360BC}" presName="parentLin" presStyleCnt="0"/>
      <dgm:spPr/>
    </dgm:pt>
    <dgm:pt modelId="{92F55DA9-A928-45B9-B0D4-13ECBFEAAE60}" type="pres">
      <dgm:prSet presAssocID="{C3894B04-495E-4A0D-A4F7-E9B09CE360BC}" presName="parentLeftMargin" presStyleLbl="node1" presStyleIdx="4" presStyleCnt="10"/>
      <dgm:spPr/>
      <dgm:t>
        <a:bodyPr/>
        <a:lstStyle/>
        <a:p>
          <a:endParaRPr lang="es-CL"/>
        </a:p>
      </dgm:t>
    </dgm:pt>
    <dgm:pt modelId="{6816F5F0-D463-4BC7-98D8-8E9745C20369}" type="pres">
      <dgm:prSet presAssocID="{C3894B04-495E-4A0D-A4F7-E9B09CE360BC}" presName="parentText" presStyleLbl="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5C9C24E-A2DC-4322-B4DB-CFBCE8ECE3D5}" type="pres">
      <dgm:prSet presAssocID="{C3894B04-495E-4A0D-A4F7-E9B09CE360BC}" presName="negativeSpace" presStyleCnt="0"/>
      <dgm:spPr/>
    </dgm:pt>
    <dgm:pt modelId="{7A03CD9D-EF37-4DE0-B0EB-CFFA033D8EB3}" type="pres">
      <dgm:prSet presAssocID="{C3894B04-495E-4A0D-A4F7-E9B09CE360BC}" presName="childText" presStyleLbl="conFgAcc1" presStyleIdx="5" presStyleCnt="10">
        <dgm:presLayoutVars>
          <dgm:bulletEnabled val="1"/>
        </dgm:presLayoutVars>
      </dgm:prSet>
      <dgm:spPr/>
    </dgm:pt>
    <dgm:pt modelId="{8DE03680-5BFD-488B-ACE2-E996B57F295B}" type="pres">
      <dgm:prSet presAssocID="{0FA35343-A920-4773-97C4-3ADD377BBB7E}" presName="spaceBetweenRectangles" presStyleCnt="0"/>
      <dgm:spPr/>
    </dgm:pt>
    <dgm:pt modelId="{32239151-9527-4E88-AD8E-B0CC190E1882}" type="pres">
      <dgm:prSet presAssocID="{F8437E3D-3971-481E-9C72-BB0FF2974C98}" presName="parentLin" presStyleCnt="0"/>
      <dgm:spPr/>
    </dgm:pt>
    <dgm:pt modelId="{542689B4-E420-4A1A-9762-59E0751F5F75}" type="pres">
      <dgm:prSet presAssocID="{F8437E3D-3971-481E-9C72-BB0FF2974C98}" presName="parentLeftMargin" presStyleLbl="node1" presStyleIdx="5" presStyleCnt="10"/>
      <dgm:spPr/>
      <dgm:t>
        <a:bodyPr/>
        <a:lstStyle/>
        <a:p>
          <a:endParaRPr lang="es-CL"/>
        </a:p>
      </dgm:t>
    </dgm:pt>
    <dgm:pt modelId="{A7094629-FE92-452F-BB69-3D62FBFB265F}" type="pres">
      <dgm:prSet presAssocID="{F8437E3D-3971-481E-9C72-BB0FF2974C98}" presName="parentText" presStyleLbl="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C2E2B26-B834-4B86-B6EF-A83BE0D9D28C}" type="pres">
      <dgm:prSet presAssocID="{F8437E3D-3971-481E-9C72-BB0FF2974C98}" presName="negativeSpace" presStyleCnt="0"/>
      <dgm:spPr/>
    </dgm:pt>
    <dgm:pt modelId="{0F8C52B2-C1B2-4250-8831-FDFF6FA9260F}" type="pres">
      <dgm:prSet presAssocID="{F8437E3D-3971-481E-9C72-BB0FF2974C98}" presName="childText" presStyleLbl="conFgAcc1" presStyleIdx="6" presStyleCnt="10">
        <dgm:presLayoutVars>
          <dgm:bulletEnabled val="1"/>
        </dgm:presLayoutVars>
      </dgm:prSet>
      <dgm:spPr/>
    </dgm:pt>
    <dgm:pt modelId="{3E55978E-FDBA-4A2E-9D4D-0F4CB736EF70}" type="pres">
      <dgm:prSet presAssocID="{92D4561F-F9A0-4FA0-BFF7-FA3DFEAB1F4C}" presName="spaceBetweenRectangles" presStyleCnt="0"/>
      <dgm:spPr/>
    </dgm:pt>
    <dgm:pt modelId="{9BDE8C58-A091-4791-8DA4-7B4F083E11C1}" type="pres">
      <dgm:prSet presAssocID="{8361A076-0217-4442-B14D-DF679BCD47F0}" presName="parentLin" presStyleCnt="0"/>
      <dgm:spPr/>
    </dgm:pt>
    <dgm:pt modelId="{370AC8CF-A47B-463E-8648-864E7D58B6C4}" type="pres">
      <dgm:prSet presAssocID="{8361A076-0217-4442-B14D-DF679BCD47F0}" presName="parentLeftMargin" presStyleLbl="node1" presStyleIdx="6" presStyleCnt="10"/>
      <dgm:spPr/>
      <dgm:t>
        <a:bodyPr/>
        <a:lstStyle/>
        <a:p>
          <a:endParaRPr lang="es-CL"/>
        </a:p>
      </dgm:t>
    </dgm:pt>
    <dgm:pt modelId="{CA8D65A3-534E-4854-A604-C1E84847F6AF}" type="pres">
      <dgm:prSet presAssocID="{8361A076-0217-4442-B14D-DF679BCD47F0}" presName="parentText" presStyleLbl="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8BC654BB-7E19-4FFB-A7FD-E341A6524FCA}" type="pres">
      <dgm:prSet presAssocID="{8361A076-0217-4442-B14D-DF679BCD47F0}" presName="negativeSpace" presStyleCnt="0"/>
      <dgm:spPr/>
    </dgm:pt>
    <dgm:pt modelId="{AD7B556C-7177-42C1-BCA2-F5DDE5A43B83}" type="pres">
      <dgm:prSet presAssocID="{8361A076-0217-4442-B14D-DF679BCD47F0}" presName="childText" presStyleLbl="conFgAcc1" presStyleIdx="7" presStyleCnt="10">
        <dgm:presLayoutVars>
          <dgm:bulletEnabled val="1"/>
        </dgm:presLayoutVars>
      </dgm:prSet>
      <dgm:spPr/>
    </dgm:pt>
    <dgm:pt modelId="{42086656-87FD-47B5-A589-930D848011D7}" type="pres">
      <dgm:prSet presAssocID="{B93FEEDA-FADC-4590-B610-02C7EE57A556}" presName="spaceBetweenRectangles" presStyleCnt="0"/>
      <dgm:spPr/>
    </dgm:pt>
    <dgm:pt modelId="{8B50F6FF-E77B-4CC6-A5CA-EB88404F1269}" type="pres">
      <dgm:prSet presAssocID="{D6D17DBA-AFB0-4646-9A70-A370E3B42C09}" presName="parentLin" presStyleCnt="0"/>
      <dgm:spPr/>
    </dgm:pt>
    <dgm:pt modelId="{5F86D432-4F60-414A-AC72-DAC2138BF896}" type="pres">
      <dgm:prSet presAssocID="{D6D17DBA-AFB0-4646-9A70-A370E3B42C09}" presName="parentLeftMargin" presStyleLbl="node1" presStyleIdx="7" presStyleCnt="10"/>
      <dgm:spPr/>
      <dgm:t>
        <a:bodyPr/>
        <a:lstStyle/>
        <a:p>
          <a:endParaRPr lang="es-CL"/>
        </a:p>
      </dgm:t>
    </dgm:pt>
    <dgm:pt modelId="{3ACF72A8-766F-493A-BEEF-1C59EA6039F6}" type="pres">
      <dgm:prSet presAssocID="{D6D17DBA-AFB0-4646-9A70-A370E3B42C09}" presName="parentText" presStyleLbl="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96DECB5-11FD-412F-A83E-5B7875D9534C}" type="pres">
      <dgm:prSet presAssocID="{D6D17DBA-AFB0-4646-9A70-A370E3B42C09}" presName="negativeSpace" presStyleCnt="0"/>
      <dgm:spPr/>
    </dgm:pt>
    <dgm:pt modelId="{0A992292-272D-4DB7-B606-398413E3279C}" type="pres">
      <dgm:prSet presAssocID="{D6D17DBA-AFB0-4646-9A70-A370E3B42C09}" presName="childText" presStyleLbl="conFgAcc1" presStyleIdx="8" presStyleCnt="10">
        <dgm:presLayoutVars>
          <dgm:bulletEnabled val="1"/>
        </dgm:presLayoutVars>
      </dgm:prSet>
      <dgm:spPr/>
    </dgm:pt>
    <dgm:pt modelId="{956A9662-FDD0-4045-B7A2-D7154C188F1D}" type="pres">
      <dgm:prSet presAssocID="{DB0BBAD2-CE17-4BCD-9991-C5FA20E07281}" presName="spaceBetweenRectangles" presStyleCnt="0"/>
      <dgm:spPr/>
    </dgm:pt>
    <dgm:pt modelId="{409DDE36-E8D4-4CE9-A993-46A42EAA09A2}" type="pres">
      <dgm:prSet presAssocID="{2050A28E-7956-4960-AC1E-C724B6C2B178}" presName="parentLin" presStyleCnt="0"/>
      <dgm:spPr/>
    </dgm:pt>
    <dgm:pt modelId="{DA14D84A-9D14-4205-ABBA-1A263219582D}" type="pres">
      <dgm:prSet presAssocID="{2050A28E-7956-4960-AC1E-C724B6C2B178}" presName="parentLeftMargin" presStyleLbl="node1" presStyleIdx="8" presStyleCnt="10"/>
      <dgm:spPr/>
      <dgm:t>
        <a:bodyPr/>
        <a:lstStyle/>
        <a:p>
          <a:endParaRPr lang="es-CL"/>
        </a:p>
      </dgm:t>
    </dgm:pt>
    <dgm:pt modelId="{F48DF5B1-2CA5-414D-8CB8-06D04333E800}" type="pres">
      <dgm:prSet presAssocID="{2050A28E-7956-4960-AC1E-C724B6C2B178}" presName="parentText" presStyleLbl="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1AE4643-43E8-48EC-A5E2-EA6896D07DAA}" type="pres">
      <dgm:prSet presAssocID="{2050A28E-7956-4960-AC1E-C724B6C2B178}" presName="negativeSpace" presStyleCnt="0"/>
      <dgm:spPr/>
    </dgm:pt>
    <dgm:pt modelId="{54D59646-AA31-4CC1-8170-F0F0F8B252CD}" type="pres">
      <dgm:prSet presAssocID="{2050A28E-7956-4960-AC1E-C724B6C2B178}" presName="childText" presStyleLbl="conFgAcc1" presStyleIdx="9" presStyleCnt="10">
        <dgm:presLayoutVars>
          <dgm:bulletEnabled val="1"/>
        </dgm:presLayoutVars>
      </dgm:prSet>
      <dgm:spPr/>
    </dgm:pt>
  </dgm:ptLst>
  <dgm:cxnLst>
    <dgm:cxn modelId="{910B4A6A-3475-45EE-8F84-CA98661875F7}" srcId="{139CB353-04F8-4087-925C-343345B5E99C}" destId="{D6D17DBA-AFB0-4646-9A70-A370E3B42C09}" srcOrd="8" destOrd="0" parTransId="{7514E659-5DBA-4D20-9906-966DC6A71B35}" sibTransId="{DB0BBAD2-CE17-4BCD-9991-C5FA20E07281}"/>
    <dgm:cxn modelId="{C204A891-0EF7-48FA-AD95-C13ADD0A58BB}" type="presOf" srcId="{7C427E42-BCB0-4FC8-A02C-360DE12794CC}" destId="{CC4990A2-918B-43B4-AA5B-CAD56E6CBA3A}" srcOrd="1" destOrd="0" presId="urn:microsoft.com/office/officeart/2005/8/layout/list1"/>
    <dgm:cxn modelId="{4E3826C4-5B82-44A0-95DC-25521992C2C4}" srcId="{139CB353-04F8-4087-925C-343345B5E99C}" destId="{C3894B04-495E-4A0D-A4F7-E9B09CE360BC}" srcOrd="5" destOrd="0" parTransId="{F072B572-5F35-427B-B4B8-07D4C90D6B81}" sibTransId="{0FA35343-A920-4773-97C4-3ADD377BBB7E}"/>
    <dgm:cxn modelId="{5E51064F-5C57-4353-9626-14818C55D09A}" srcId="{139CB353-04F8-4087-925C-343345B5E99C}" destId="{FD764C6F-8B25-4544-AE32-1E0277809F75}" srcOrd="2" destOrd="0" parTransId="{07B1D504-FC61-46C5-85C3-5628D6BB0356}" sibTransId="{28195E4C-38FA-49A4-A0F4-CC616BD2DDA7}"/>
    <dgm:cxn modelId="{A4BFA28A-5548-4E0B-B80B-617CB76E04AD}" srcId="{139CB353-04F8-4087-925C-343345B5E99C}" destId="{2050A28E-7956-4960-AC1E-C724B6C2B178}" srcOrd="9" destOrd="0" parTransId="{4E86F541-73AA-466A-A75E-32A1BBF90E24}" sibTransId="{8BE1ECAC-C0E0-4ADC-941A-F075E2700586}"/>
    <dgm:cxn modelId="{FF3CDB7D-27E9-48D5-BD09-8A5BCBAD7686}" type="presOf" srcId="{FD764C6F-8B25-4544-AE32-1E0277809F75}" destId="{7529FEAE-2315-4D42-A2B2-6C8CBD7B48E4}" srcOrd="1" destOrd="0" presId="urn:microsoft.com/office/officeart/2005/8/layout/list1"/>
    <dgm:cxn modelId="{BC1D0056-E0D7-4483-82DF-060E590E6B64}" type="presOf" srcId="{F8437E3D-3971-481E-9C72-BB0FF2974C98}" destId="{A7094629-FE92-452F-BB69-3D62FBFB265F}" srcOrd="1" destOrd="0" presId="urn:microsoft.com/office/officeart/2005/8/layout/list1"/>
    <dgm:cxn modelId="{ADF53AEF-EFB0-4964-970E-65DA4853C0E3}" type="presOf" srcId="{F8437E3D-3971-481E-9C72-BB0FF2974C98}" destId="{542689B4-E420-4A1A-9762-59E0751F5F75}" srcOrd="0" destOrd="0" presId="urn:microsoft.com/office/officeart/2005/8/layout/list1"/>
    <dgm:cxn modelId="{729727BE-D0B9-48F6-A933-4C303186CF56}" type="presOf" srcId="{7C427E42-BCB0-4FC8-A02C-360DE12794CC}" destId="{CECC55A8-373E-4453-B230-69850606AEB3}" srcOrd="0" destOrd="0" presId="urn:microsoft.com/office/officeart/2005/8/layout/list1"/>
    <dgm:cxn modelId="{8CCFF644-987C-467B-99D6-1ACD1D301FCD}" type="presOf" srcId="{D52F3D07-9E03-47C4-8457-EB82138E5D6F}" destId="{766B8F99-E5AB-4F3E-AFF4-4751086A02B5}" srcOrd="0" destOrd="0" presId="urn:microsoft.com/office/officeart/2005/8/layout/list1"/>
    <dgm:cxn modelId="{5340B21F-D998-4D02-97B8-10DF4197F522}" type="presOf" srcId="{D2A3DAD1-2C41-4753-A2D5-0296578E6EC7}" destId="{4C17B00B-600B-4CEA-BA74-CCA982B27CFA}" srcOrd="1" destOrd="0" presId="urn:microsoft.com/office/officeart/2005/8/layout/list1"/>
    <dgm:cxn modelId="{E9612423-EA0D-4624-8F8A-D296707D93E0}" type="presOf" srcId="{C3894B04-495E-4A0D-A4F7-E9B09CE360BC}" destId="{92F55DA9-A928-45B9-B0D4-13ECBFEAAE60}" srcOrd="0" destOrd="0" presId="urn:microsoft.com/office/officeart/2005/8/layout/list1"/>
    <dgm:cxn modelId="{D6A17660-995E-4A4B-BC16-127B6A03AA74}" srcId="{139CB353-04F8-4087-925C-343345B5E99C}" destId="{D52F3D07-9E03-47C4-8457-EB82138E5D6F}" srcOrd="3" destOrd="0" parTransId="{3BD1C8B0-B6FD-43B6-AD4F-07AFA0DA3B41}" sibTransId="{AF0C996B-0AC3-4BFA-833A-CF7F472AD06F}"/>
    <dgm:cxn modelId="{C1A6FFFF-16E2-4294-A9A5-D0ED97D2FCB5}" type="presOf" srcId="{D2A3DAD1-2C41-4753-A2D5-0296578E6EC7}" destId="{1D90EBCE-FE95-49FE-ACA3-55413732251A}" srcOrd="0" destOrd="0" presId="urn:microsoft.com/office/officeart/2005/8/layout/list1"/>
    <dgm:cxn modelId="{B7874D34-A0BA-4DEF-8B63-03247D12DF54}" type="presOf" srcId="{D6D17DBA-AFB0-4646-9A70-A370E3B42C09}" destId="{3ACF72A8-766F-493A-BEEF-1C59EA6039F6}" srcOrd="1" destOrd="0" presId="urn:microsoft.com/office/officeart/2005/8/layout/list1"/>
    <dgm:cxn modelId="{2DB329D7-63A8-4F07-BE26-8F4EE7E95A0B}" type="presOf" srcId="{4844C3C8-4CD5-46AC-A7A6-47143A264977}" destId="{8455BF37-633D-4092-A1DA-6F9ADD2A7B25}" srcOrd="1" destOrd="0" presId="urn:microsoft.com/office/officeart/2005/8/layout/list1"/>
    <dgm:cxn modelId="{5C1C0AFB-57B9-4166-8BAD-C32ADB2D4122}" type="presOf" srcId="{8361A076-0217-4442-B14D-DF679BCD47F0}" destId="{370AC8CF-A47B-463E-8648-864E7D58B6C4}" srcOrd="0" destOrd="0" presId="urn:microsoft.com/office/officeart/2005/8/layout/list1"/>
    <dgm:cxn modelId="{2DDE8F16-A8CA-4C22-8FEA-2B606C2EFCB0}" type="presOf" srcId="{D52F3D07-9E03-47C4-8457-EB82138E5D6F}" destId="{D7FBFA80-0A6D-4E0A-8262-239229FE3AAF}" srcOrd="1" destOrd="0" presId="urn:microsoft.com/office/officeart/2005/8/layout/list1"/>
    <dgm:cxn modelId="{7DA8FFAC-22A6-42F4-9351-0B613F011C7F}" type="presOf" srcId="{4844C3C8-4CD5-46AC-A7A6-47143A264977}" destId="{B304D280-11B9-4DFF-B58E-B1C34ECAEE41}" srcOrd="0" destOrd="0" presId="urn:microsoft.com/office/officeart/2005/8/layout/list1"/>
    <dgm:cxn modelId="{B07260F6-A8F1-4EA8-AD56-2B6C2DE2FD8E}" type="presOf" srcId="{139CB353-04F8-4087-925C-343345B5E99C}" destId="{AEE30395-C930-4E98-91D6-286C1DBD7882}" srcOrd="0" destOrd="0" presId="urn:microsoft.com/office/officeart/2005/8/layout/list1"/>
    <dgm:cxn modelId="{6E108AAC-1599-4CA3-8E8B-A7F1389D3024}" srcId="{139CB353-04F8-4087-925C-343345B5E99C}" destId="{8361A076-0217-4442-B14D-DF679BCD47F0}" srcOrd="7" destOrd="0" parTransId="{075F7B56-A286-4A2D-8B41-0EB71F116281}" sibTransId="{B93FEEDA-FADC-4590-B610-02C7EE57A556}"/>
    <dgm:cxn modelId="{E2F57EFC-AC1D-4FC8-9931-BD77AAF5D687}" srcId="{139CB353-04F8-4087-925C-343345B5E99C}" destId="{7C427E42-BCB0-4FC8-A02C-360DE12794CC}" srcOrd="0" destOrd="0" parTransId="{97DB30F1-E26E-41B7-B76B-CBCEEEBA0016}" sibTransId="{8A6D29CB-0233-493E-9F36-46FF08D1C5CF}"/>
    <dgm:cxn modelId="{6D49D421-8FA5-4311-BE49-F5B86050EFDA}" type="presOf" srcId="{2050A28E-7956-4960-AC1E-C724B6C2B178}" destId="{DA14D84A-9D14-4205-ABBA-1A263219582D}" srcOrd="0" destOrd="0" presId="urn:microsoft.com/office/officeart/2005/8/layout/list1"/>
    <dgm:cxn modelId="{06108B05-DB5D-4FDB-BA4E-E6418803B835}" type="presOf" srcId="{8361A076-0217-4442-B14D-DF679BCD47F0}" destId="{CA8D65A3-534E-4854-A604-C1E84847F6AF}" srcOrd="1" destOrd="0" presId="urn:microsoft.com/office/officeart/2005/8/layout/list1"/>
    <dgm:cxn modelId="{D4211C46-00A4-45DA-A03D-83C563D8BC24}" srcId="{139CB353-04F8-4087-925C-343345B5E99C}" destId="{4844C3C8-4CD5-46AC-A7A6-47143A264977}" srcOrd="1" destOrd="0" parTransId="{36F4563C-ABF9-4456-8C94-060DD176CCDA}" sibTransId="{C15636B0-CCAF-4428-8FAE-6BBA3A94D862}"/>
    <dgm:cxn modelId="{FD1D5BDB-B813-4979-90FE-563B595BEF2F}" srcId="{139CB353-04F8-4087-925C-343345B5E99C}" destId="{D2A3DAD1-2C41-4753-A2D5-0296578E6EC7}" srcOrd="4" destOrd="0" parTransId="{E102EFC0-F83E-4467-9A29-228AE85FD8BB}" sibTransId="{8E6F6DBF-71CA-470C-AEF2-CA9594BD1B25}"/>
    <dgm:cxn modelId="{F5F9A6D5-0931-41DE-858C-156F5A248E3F}" type="presOf" srcId="{2050A28E-7956-4960-AC1E-C724B6C2B178}" destId="{F48DF5B1-2CA5-414D-8CB8-06D04333E800}" srcOrd="1" destOrd="0" presId="urn:microsoft.com/office/officeart/2005/8/layout/list1"/>
    <dgm:cxn modelId="{BED166E9-9C21-4870-BDCF-932FDF733FF7}" type="presOf" srcId="{FD764C6F-8B25-4544-AE32-1E0277809F75}" destId="{917ADAE4-D5E9-4DF4-809D-0251E90E6BFC}" srcOrd="0" destOrd="0" presId="urn:microsoft.com/office/officeart/2005/8/layout/list1"/>
    <dgm:cxn modelId="{35B79CD3-A1FD-4756-B91B-CFCE99B4CF45}" type="presOf" srcId="{D6D17DBA-AFB0-4646-9A70-A370E3B42C09}" destId="{5F86D432-4F60-414A-AC72-DAC2138BF896}" srcOrd="0" destOrd="0" presId="urn:microsoft.com/office/officeart/2005/8/layout/list1"/>
    <dgm:cxn modelId="{959FEED8-0EA5-4B1E-8E28-262518060F09}" type="presOf" srcId="{C3894B04-495E-4A0D-A4F7-E9B09CE360BC}" destId="{6816F5F0-D463-4BC7-98D8-8E9745C20369}" srcOrd="1" destOrd="0" presId="urn:microsoft.com/office/officeart/2005/8/layout/list1"/>
    <dgm:cxn modelId="{8929D8CF-0510-47AD-A24F-D5BE40100924}" srcId="{139CB353-04F8-4087-925C-343345B5E99C}" destId="{F8437E3D-3971-481E-9C72-BB0FF2974C98}" srcOrd="6" destOrd="0" parTransId="{00A472F2-4DA5-426D-B1E5-E83250E3609A}" sibTransId="{92D4561F-F9A0-4FA0-BFF7-FA3DFEAB1F4C}"/>
    <dgm:cxn modelId="{22CBD3C5-6389-4D72-8770-E90366A19272}" type="presParOf" srcId="{AEE30395-C930-4E98-91D6-286C1DBD7882}" destId="{1A3677A0-88EB-459D-9636-8AE52A766CF3}" srcOrd="0" destOrd="0" presId="urn:microsoft.com/office/officeart/2005/8/layout/list1"/>
    <dgm:cxn modelId="{F559BDB0-44E7-4F6E-8D7F-27BCD625104C}" type="presParOf" srcId="{1A3677A0-88EB-459D-9636-8AE52A766CF3}" destId="{CECC55A8-373E-4453-B230-69850606AEB3}" srcOrd="0" destOrd="0" presId="urn:microsoft.com/office/officeart/2005/8/layout/list1"/>
    <dgm:cxn modelId="{E27B8A3E-1515-4E94-A135-8E1A4CB52AC6}" type="presParOf" srcId="{1A3677A0-88EB-459D-9636-8AE52A766CF3}" destId="{CC4990A2-918B-43B4-AA5B-CAD56E6CBA3A}" srcOrd="1" destOrd="0" presId="urn:microsoft.com/office/officeart/2005/8/layout/list1"/>
    <dgm:cxn modelId="{AD7A7E6E-B6A1-4D15-9514-3F3974546374}" type="presParOf" srcId="{AEE30395-C930-4E98-91D6-286C1DBD7882}" destId="{4888A44D-F882-4D45-9AB8-44F0E2B62174}" srcOrd="1" destOrd="0" presId="urn:microsoft.com/office/officeart/2005/8/layout/list1"/>
    <dgm:cxn modelId="{F38534BF-7CFD-40ED-869F-8A827931F0AF}" type="presParOf" srcId="{AEE30395-C930-4E98-91D6-286C1DBD7882}" destId="{32F6A550-D483-4A08-8013-67FD45DFCB56}" srcOrd="2" destOrd="0" presId="urn:microsoft.com/office/officeart/2005/8/layout/list1"/>
    <dgm:cxn modelId="{86E0BDFE-128D-4B08-AAB0-DFEAD564E6F7}" type="presParOf" srcId="{AEE30395-C930-4E98-91D6-286C1DBD7882}" destId="{2A82C146-A9D5-4D64-B944-808AF838A824}" srcOrd="3" destOrd="0" presId="urn:microsoft.com/office/officeart/2005/8/layout/list1"/>
    <dgm:cxn modelId="{5D654110-2AF6-404B-9E99-2A658F081AC9}" type="presParOf" srcId="{AEE30395-C930-4E98-91D6-286C1DBD7882}" destId="{58A7FA5A-7180-4452-8F6F-13A39E0F408F}" srcOrd="4" destOrd="0" presId="urn:microsoft.com/office/officeart/2005/8/layout/list1"/>
    <dgm:cxn modelId="{C86B7C1E-01F0-4B1E-9CF1-BAFF34B6BD03}" type="presParOf" srcId="{58A7FA5A-7180-4452-8F6F-13A39E0F408F}" destId="{B304D280-11B9-4DFF-B58E-B1C34ECAEE41}" srcOrd="0" destOrd="0" presId="urn:microsoft.com/office/officeart/2005/8/layout/list1"/>
    <dgm:cxn modelId="{4E91138F-F096-460F-85C6-303248A86D7B}" type="presParOf" srcId="{58A7FA5A-7180-4452-8F6F-13A39E0F408F}" destId="{8455BF37-633D-4092-A1DA-6F9ADD2A7B25}" srcOrd="1" destOrd="0" presId="urn:microsoft.com/office/officeart/2005/8/layout/list1"/>
    <dgm:cxn modelId="{951A420D-2DA2-45F7-93CC-0B4A8778B968}" type="presParOf" srcId="{AEE30395-C930-4E98-91D6-286C1DBD7882}" destId="{CAEBE21C-D5C1-47BE-BE66-8D173531CB50}" srcOrd="5" destOrd="0" presId="urn:microsoft.com/office/officeart/2005/8/layout/list1"/>
    <dgm:cxn modelId="{C59A1880-DEC4-43BA-9A24-C5FBBE225DC1}" type="presParOf" srcId="{AEE30395-C930-4E98-91D6-286C1DBD7882}" destId="{A6CC45ED-5296-49EE-8F4C-82C2A3012546}" srcOrd="6" destOrd="0" presId="urn:microsoft.com/office/officeart/2005/8/layout/list1"/>
    <dgm:cxn modelId="{814E01F9-A643-4864-90AC-40BE178160B2}" type="presParOf" srcId="{AEE30395-C930-4E98-91D6-286C1DBD7882}" destId="{BD52CFDD-BD17-46C8-A526-7DB2224CBC7A}" srcOrd="7" destOrd="0" presId="urn:microsoft.com/office/officeart/2005/8/layout/list1"/>
    <dgm:cxn modelId="{4CD7A6E8-0AD6-428C-B2BC-EEEE35A6B429}" type="presParOf" srcId="{AEE30395-C930-4E98-91D6-286C1DBD7882}" destId="{918DAFE7-8D7E-401D-991F-80CD6BE19247}" srcOrd="8" destOrd="0" presId="urn:microsoft.com/office/officeart/2005/8/layout/list1"/>
    <dgm:cxn modelId="{680766E3-1DD3-4B9C-AF47-863A510EE74E}" type="presParOf" srcId="{918DAFE7-8D7E-401D-991F-80CD6BE19247}" destId="{917ADAE4-D5E9-4DF4-809D-0251E90E6BFC}" srcOrd="0" destOrd="0" presId="urn:microsoft.com/office/officeart/2005/8/layout/list1"/>
    <dgm:cxn modelId="{B939682A-089D-4D4A-A059-88341B99EB5D}" type="presParOf" srcId="{918DAFE7-8D7E-401D-991F-80CD6BE19247}" destId="{7529FEAE-2315-4D42-A2B2-6C8CBD7B48E4}" srcOrd="1" destOrd="0" presId="urn:microsoft.com/office/officeart/2005/8/layout/list1"/>
    <dgm:cxn modelId="{325BB2AD-6948-4AEE-BE0B-FFFA4344CC7D}" type="presParOf" srcId="{AEE30395-C930-4E98-91D6-286C1DBD7882}" destId="{EA5D5F82-9EE4-4E4D-A9D8-D1168619DD55}" srcOrd="9" destOrd="0" presId="urn:microsoft.com/office/officeart/2005/8/layout/list1"/>
    <dgm:cxn modelId="{6E9441B9-C0C9-4140-ABC1-F70C0646D290}" type="presParOf" srcId="{AEE30395-C930-4E98-91D6-286C1DBD7882}" destId="{DE052910-0E3D-40EA-8CF2-52511E9EDFE6}" srcOrd="10" destOrd="0" presId="urn:microsoft.com/office/officeart/2005/8/layout/list1"/>
    <dgm:cxn modelId="{A211EBC1-A5A3-4DD6-A4F2-C7A098538FC6}" type="presParOf" srcId="{AEE30395-C930-4E98-91D6-286C1DBD7882}" destId="{10284C62-B806-4885-81BA-584EC29558DA}" srcOrd="11" destOrd="0" presId="urn:microsoft.com/office/officeart/2005/8/layout/list1"/>
    <dgm:cxn modelId="{510FD164-5BDC-432D-8639-E28F1450A7AB}" type="presParOf" srcId="{AEE30395-C930-4E98-91D6-286C1DBD7882}" destId="{5E62F183-D7B2-4E7F-B81C-19454BC47B68}" srcOrd="12" destOrd="0" presId="urn:microsoft.com/office/officeart/2005/8/layout/list1"/>
    <dgm:cxn modelId="{191D19AB-75DD-401E-BDCC-37FC0433D9E7}" type="presParOf" srcId="{5E62F183-D7B2-4E7F-B81C-19454BC47B68}" destId="{766B8F99-E5AB-4F3E-AFF4-4751086A02B5}" srcOrd="0" destOrd="0" presId="urn:microsoft.com/office/officeart/2005/8/layout/list1"/>
    <dgm:cxn modelId="{06C20EFB-B173-498C-882F-FC8819976782}" type="presParOf" srcId="{5E62F183-D7B2-4E7F-B81C-19454BC47B68}" destId="{D7FBFA80-0A6D-4E0A-8262-239229FE3AAF}" srcOrd="1" destOrd="0" presId="urn:microsoft.com/office/officeart/2005/8/layout/list1"/>
    <dgm:cxn modelId="{AADE408E-028A-4CAA-AC48-F2B104DC4B5B}" type="presParOf" srcId="{AEE30395-C930-4E98-91D6-286C1DBD7882}" destId="{EF5F72EA-D81C-4982-A35A-0183DE79B9BF}" srcOrd="13" destOrd="0" presId="urn:microsoft.com/office/officeart/2005/8/layout/list1"/>
    <dgm:cxn modelId="{7DCCDE3D-F83A-45E5-B7EF-74DE575D9D78}" type="presParOf" srcId="{AEE30395-C930-4E98-91D6-286C1DBD7882}" destId="{AF138107-8301-42FE-8FB7-84A11E3BF47E}" srcOrd="14" destOrd="0" presId="urn:microsoft.com/office/officeart/2005/8/layout/list1"/>
    <dgm:cxn modelId="{FDEC8F80-BF2A-40BC-BB70-B5EC4006DF92}" type="presParOf" srcId="{AEE30395-C930-4E98-91D6-286C1DBD7882}" destId="{7E13C7F2-4758-4547-981E-F508A96C86DA}" srcOrd="15" destOrd="0" presId="urn:microsoft.com/office/officeart/2005/8/layout/list1"/>
    <dgm:cxn modelId="{E3DEB3DD-A53E-4C88-862A-474E789F3AAA}" type="presParOf" srcId="{AEE30395-C930-4E98-91D6-286C1DBD7882}" destId="{8FA1EBED-56EC-4583-A792-47ABF2EC552F}" srcOrd="16" destOrd="0" presId="urn:microsoft.com/office/officeart/2005/8/layout/list1"/>
    <dgm:cxn modelId="{4A5F2B8F-5E48-496F-A6A8-97FAD0D98CB9}" type="presParOf" srcId="{8FA1EBED-56EC-4583-A792-47ABF2EC552F}" destId="{1D90EBCE-FE95-49FE-ACA3-55413732251A}" srcOrd="0" destOrd="0" presId="urn:microsoft.com/office/officeart/2005/8/layout/list1"/>
    <dgm:cxn modelId="{C3FD6801-CC9F-48FE-91A4-12D4A7F55FC4}" type="presParOf" srcId="{8FA1EBED-56EC-4583-A792-47ABF2EC552F}" destId="{4C17B00B-600B-4CEA-BA74-CCA982B27CFA}" srcOrd="1" destOrd="0" presId="urn:microsoft.com/office/officeart/2005/8/layout/list1"/>
    <dgm:cxn modelId="{3A480E2B-0BC9-4BB1-981C-9527C1578983}" type="presParOf" srcId="{AEE30395-C930-4E98-91D6-286C1DBD7882}" destId="{75EE55BA-CB2E-412C-9CB6-33EB076CFDC3}" srcOrd="17" destOrd="0" presId="urn:microsoft.com/office/officeart/2005/8/layout/list1"/>
    <dgm:cxn modelId="{D49D8B68-6CA4-4634-ADF8-75193D864B12}" type="presParOf" srcId="{AEE30395-C930-4E98-91D6-286C1DBD7882}" destId="{92249A65-58D9-4357-8DB7-37CD866EFF13}" srcOrd="18" destOrd="0" presId="urn:microsoft.com/office/officeart/2005/8/layout/list1"/>
    <dgm:cxn modelId="{04C4BE8D-D7CE-4A91-8FA1-8C6BF11C91CC}" type="presParOf" srcId="{AEE30395-C930-4E98-91D6-286C1DBD7882}" destId="{CC614257-9DC4-49A6-AAC9-48C002A38694}" srcOrd="19" destOrd="0" presId="urn:microsoft.com/office/officeart/2005/8/layout/list1"/>
    <dgm:cxn modelId="{72332E16-7377-4B07-AFBD-271D51480DEF}" type="presParOf" srcId="{AEE30395-C930-4E98-91D6-286C1DBD7882}" destId="{67FFB640-A46B-418C-9D81-235F8E1B84D1}" srcOrd="20" destOrd="0" presId="urn:microsoft.com/office/officeart/2005/8/layout/list1"/>
    <dgm:cxn modelId="{C2D6433F-FEF7-4E00-9DE0-9FAB55D5CE2C}" type="presParOf" srcId="{67FFB640-A46B-418C-9D81-235F8E1B84D1}" destId="{92F55DA9-A928-45B9-B0D4-13ECBFEAAE60}" srcOrd="0" destOrd="0" presId="urn:microsoft.com/office/officeart/2005/8/layout/list1"/>
    <dgm:cxn modelId="{3483328C-5295-4FF6-9E78-EF88F14EF50B}" type="presParOf" srcId="{67FFB640-A46B-418C-9D81-235F8E1B84D1}" destId="{6816F5F0-D463-4BC7-98D8-8E9745C20369}" srcOrd="1" destOrd="0" presId="urn:microsoft.com/office/officeart/2005/8/layout/list1"/>
    <dgm:cxn modelId="{57ED3C8E-2090-4121-A765-698EDA623BE3}" type="presParOf" srcId="{AEE30395-C930-4E98-91D6-286C1DBD7882}" destId="{85C9C24E-A2DC-4322-B4DB-CFBCE8ECE3D5}" srcOrd="21" destOrd="0" presId="urn:microsoft.com/office/officeart/2005/8/layout/list1"/>
    <dgm:cxn modelId="{462782F9-03B6-467C-8C0F-2990DB26134F}" type="presParOf" srcId="{AEE30395-C930-4E98-91D6-286C1DBD7882}" destId="{7A03CD9D-EF37-4DE0-B0EB-CFFA033D8EB3}" srcOrd="22" destOrd="0" presId="urn:microsoft.com/office/officeart/2005/8/layout/list1"/>
    <dgm:cxn modelId="{D6AA18C9-76EA-4ED3-B573-7E2EB65EFC98}" type="presParOf" srcId="{AEE30395-C930-4E98-91D6-286C1DBD7882}" destId="{8DE03680-5BFD-488B-ACE2-E996B57F295B}" srcOrd="23" destOrd="0" presId="urn:microsoft.com/office/officeart/2005/8/layout/list1"/>
    <dgm:cxn modelId="{D4AD7647-E8FA-4CBF-BDAC-45657F4E59BF}" type="presParOf" srcId="{AEE30395-C930-4E98-91D6-286C1DBD7882}" destId="{32239151-9527-4E88-AD8E-B0CC190E1882}" srcOrd="24" destOrd="0" presId="urn:microsoft.com/office/officeart/2005/8/layout/list1"/>
    <dgm:cxn modelId="{27657AC0-CAAE-4F9D-881A-FFEB2693BF7F}" type="presParOf" srcId="{32239151-9527-4E88-AD8E-B0CC190E1882}" destId="{542689B4-E420-4A1A-9762-59E0751F5F75}" srcOrd="0" destOrd="0" presId="urn:microsoft.com/office/officeart/2005/8/layout/list1"/>
    <dgm:cxn modelId="{91A08973-DED4-4C31-B7BE-8896B3AF0C47}" type="presParOf" srcId="{32239151-9527-4E88-AD8E-B0CC190E1882}" destId="{A7094629-FE92-452F-BB69-3D62FBFB265F}" srcOrd="1" destOrd="0" presId="urn:microsoft.com/office/officeart/2005/8/layout/list1"/>
    <dgm:cxn modelId="{2F124180-0202-45D3-9AB4-F5BDCE201A84}" type="presParOf" srcId="{AEE30395-C930-4E98-91D6-286C1DBD7882}" destId="{7C2E2B26-B834-4B86-B6EF-A83BE0D9D28C}" srcOrd="25" destOrd="0" presId="urn:microsoft.com/office/officeart/2005/8/layout/list1"/>
    <dgm:cxn modelId="{17E7BC55-0AC2-4D30-B0E2-D77DEF9DEBC1}" type="presParOf" srcId="{AEE30395-C930-4E98-91D6-286C1DBD7882}" destId="{0F8C52B2-C1B2-4250-8831-FDFF6FA9260F}" srcOrd="26" destOrd="0" presId="urn:microsoft.com/office/officeart/2005/8/layout/list1"/>
    <dgm:cxn modelId="{7229D6C4-BF19-4567-ACB6-AF44A27631AC}" type="presParOf" srcId="{AEE30395-C930-4E98-91D6-286C1DBD7882}" destId="{3E55978E-FDBA-4A2E-9D4D-0F4CB736EF70}" srcOrd="27" destOrd="0" presId="urn:microsoft.com/office/officeart/2005/8/layout/list1"/>
    <dgm:cxn modelId="{CC677C17-32EC-4B2F-A1AB-043474697D13}" type="presParOf" srcId="{AEE30395-C930-4E98-91D6-286C1DBD7882}" destId="{9BDE8C58-A091-4791-8DA4-7B4F083E11C1}" srcOrd="28" destOrd="0" presId="urn:microsoft.com/office/officeart/2005/8/layout/list1"/>
    <dgm:cxn modelId="{4A968DE6-6180-4286-8C9A-4C4B12112B82}" type="presParOf" srcId="{9BDE8C58-A091-4791-8DA4-7B4F083E11C1}" destId="{370AC8CF-A47B-463E-8648-864E7D58B6C4}" srcOrd="0" destOrd="0" presId="urn:microsoft.com/office/officeart/2005/8/layout/list1"/>
    <dgm:cxn modelId="{A8AE200C-5308-46AD-8BF2-ACF289477658}" type="presParOf" srcId="{9BDE8C58-A091-4791-8DA4-7B4F083E11C1}" destId="{CA8D65A3-534E-4854-A604-C1E84847F6AF}" srcOrd="1" destOrd="0" presId="urn:microsoft.com/office/officeart/2005/8/layout/list1"/>
    <dgm:cxn modelId="{667FEB11-1CDA-42F0-8AD3-0808007EDFF8}" type="presParOf" srcId="{AEE30395-C930-4E98-91D6-286C1DBD7882}" destId="{8BC654BB-7E19-4FFB-A7FD-E341A6524FCA}" srcOrd="29" destOrd="0" presId="urn:microsoft.com/office/officeart/2005/8/layout/list1"/>
    <dgm:cxn modelId="{97479512-5A51-4993-AB9C-E176208F59D8}" type="presParOf" srcId="{AEE30395-C930-4E98-91D6-286C1DBD7882}" destId="{AD7B556C-7177-42C1-BCA2-F5DDE5A43B83}" srcOrd="30" destOrd="0" presId="urn:microsoft.com/office/officeart/2005/8/layout/list1"/>
    <dgm:cxn modelId="{3966618B-832D-4F15-B562-2344434A03DA}" type="presParOf" srcId="{AEE30395-C930-4E98-91D6-286C1DBD7882}" destId="{42086656-87FD-47B5-A589-930D848011D7}" srcOrd="31" destOrd="0" presId="urn:microsoft.com/office/officeart/2005/8/layout/list1"/>
    <dgm:cxn modelId="{0A8A8352-DAD4-4038-A2F8-2818DFE9303F}" type="presParOf" srcId="{AEE30395-C930-4E98-91D6-286C1DBD7882}" destId="{8B50F6FF-E77B-4CC6-A5CA-EB88404F1269}" srcOrd="32" destOrd="0" presId="urn:microsoft.com/office/officeart/2005/8/layout/list1"/>
    <dgm:cxn modelId="{8F0DEC70-56FB-4741-894D-7B8A7751C955}" type="presParOf" srcId="{8B50F6FF-E77B-4CC6-A5CA-EB88404F1269}" destId="{5F86D432-4F60-414A-AC72-DAC2138BF896}" srcOrd="0" destOrd="0" presId="urn:microsoft.com/office/officeart/2005/8/layout/list1"/>
    <dgm:cxn modelId="{81C53105-C289-479E-AEBD-6F9378553F1C}" type="presParOf" srcId="{8B50F6FF-E77B-4CC6-A5CA-EB88404F1269}" destId="{3ACF72A8-766F-493A-BEEF-1C59EA6039F6}" srcOrd="1" destOrd="0" presId="urn:microsoft.com/office/officeart/2005/8/layout/list1"/>
    <dgm:cxn modelId="{998E8373-3501-44B9-AC7F-2637C705D670}" type="presParOf" srcId="{AEE30395-C930-4E98-91D6-286C1DBD7882}" destId="{296DECB5-11FD-412F-A83E-5B7875D9534C}" srcOrd="33" destOrd="0" presId="urn:microsoft.com/office/officeart/2005/8/layout/list1"/>
    <dgm:cxn modelId="{FF44196E-C5FA-43C1-AD2D-0E2E1EFFC8C1}" type="presParOf" srcId="{AEE30395-C930-4E98-91D6-286C1DBD7882}" destId="{0A992292-272D-4DB7-B606-398413E3279C}" srcOrd="34" destOrd="0" presId="urn:microsoft.com/office/officeart/2005/8/layout/list1"/>
    <dgm:cxn modelId="{8E2C77BD-F814-4331-836E-AB843FEBDD2D}" type="presParOf" srcId="{AEE30395-C930-4E98-91D6-286C1DBD7882}" destId="{956A9662-FDD0-4045-B7A2-D7154C188F1D}" srcOrd="35" destOrd="0" presId="urn:microsoft.com/office/officeart/2005/8/layout/list1"/>
    <dgm:cxn modelId="{287F3FE4-C504-45F4-AE2A-7FDB33D43D74}" type="presParOf" srcId="{AEE30395-C930-4E98-91D6-286C1DBD7882}" destId="{409DDE36-E8D4-4CE9-A993-46A42EAA09A2}" srcOrd="36" destOrd="0" presId="urn:microsoft.com/office/officeart/2005/8/layout/list1"/>
    <dgm:cxn modelId="{B3C522CA-5BF8-4709-B28D-9B872BC96333}" type="presParOf" srcId="{409DDE36-E8D4-4CE9-A993-46A42EAA09A2}" destId="{DA14D84A-9D14-4205-ABBA-1A263219582D}" srcOrd="0" destOrd="0" presId="urn:microsoft.com/office/officeart/2005/8/layout/list1"/>
    <dgm:cxn modelId="{389CA409-3FF5-4787-B3A1-8E9D0155D4A5}" type="presParOf" srcId="{409DDE36-E8D4-4CE9-A993-46A42EAA09A2}" destId="{F48DF5B1-2CA5-414D-8CB8-06D04333E800}" srcOrd="1" destOrd="0" presId="urn:microsoft.com/office/officeart/2005/8/layout/list1"/>
    <dgm:cxn modelId="{FF7A6845-182D-4D04-9E46-8962746B148C}" type="presParOf" srcId="{AEE30395-C930-4E98-91D6-286C1DBD7882}" destId="{A1AE4643-43E8-48EC-A5E2-EA6896D07DAA}" srcOrd="37" destOrd="0" presId="urn:microsoft.com/office/officeart/2005/8/layout/list1"/>
    <dgm:cxn modelId="{E6CA01B6-80DA-4B23-8C2A-7CFD7C843CF8}" type="presParOf" srcId="{AEE30395-C930-4E98-91D6-286C1DBD7882}" destId="{54D59646-AA31-4CC1-8170-F0F0F8B252CD}" srcOrd="3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7300C5F6-E076-44F1-963A-B2E8153D9176}" type="doc">
      <dgm:prSet loTypeId="urn:microsoft.com/office/officeart/2005/8/layout/lProcess1" loCatId="process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4E8947FE-A135-4436-A035-E446658EBAF6}">
      <dgm:prSet phldrT="[Texto]"/>
      <dgm:spPr/>
      <dgm:t>
        <a:bodyPr/>
        <a:lstStyle/>
        <a:p>
          <a:r>
            <a:rPr lang="es-CL" dirty="0" smtClean="0"/>
            <a:t>Crédito en venta de productos y servicios vía internet</a:t>
          </a:r>
          <a:endParaRPr lang="es-CL" dirty="0"/>
        </a:p>
      </dgm:t>
    </dgm:pt>
    <dgm:pt modelId="{2A4D1E9E-6CFF-47A4-91CC-8192B21A2E53}" type="parTrans" cxnId="{B17829A1-43B7-41E5-9DBA-AF989E56DB24}">
      <dgm:prSet/>
      <dgm:spPr/>
      <dgm:t>
        <a:bodyPr/>
        <a:lstStyle/>
        <a:p>
          <a:endParaRPr lang="es-CL"/>
        </a:p>
      </dgm:t>
    </dgm:pt>
    <dgm:pt modelId="{C0845CBD-CC65-489B-9B6C-3CA28C367F6E}" type="sibTrans" cxnId="{B17829A1-43B7-41E5-9DBA-AF989E56DB24}">
      <dgm:prSet/>
      <dgm:spPr/>
      <dgm:t>
        <a:bodyPr/>
        <a:lstStyle/>
        <a:p>
          <a:endParaRPr lang="es-CL"/>
        </a:p>
      </dgm:t>
    </dgm:pt>
    <dgm:pt modelId="{BCEDE68B-E392-4296-9A83-5C810381AC26}">
      <dgm:prSet phldrT="[Texto]"/>
      <dgm:spPr/>
      <dgm:t>
        <a:bodyPr/>
        <a:lstStyle/>
        <a:p>
          <a:r>
            <a:rPr lang="es-CL" dirty="0" smtClean="0"/>
            <a:t>Premios a la contribución en portal (primeras posiciones)</a:t>
          </a:r>
          <a:endParaRPr lang="es-CL" dirty="0"/>
        </a:p>
      </dgm:t>
    </dgm:pt>
    <dgm:pt modelId="{057C5999-DA7D-4EC9-951E-C3BBC43D49DF}" type="parTrans" cxnId="{6A54113B-EB3D-4272-9E94-D1C6657F2EAF}">
      <dgm:prSet/>
      <dgm:spPr/>
      <dgm:t>
        <a:bodyPr/>
        <a:lstStyle/>
        <a:p>
          <a:endParaRPr lang="es-CL"/>
        </a:p>
      </dgm:t>
    </dgm:pt>
    <dgm:pt modelId="{02632991-DFB8-427C-83FA-E1E83589290C}" type="sibTrans" cxnId="{6A54113B-EB3D-4272-9E94-D1C6657F2EAF}">
      <dgm:prSet/>
      <dgm:spPr/>
      <dgm:t>
        <a:bodyPr/>
        <a:lstStyle/>
        <a:p>
          <a:endParaRPr lang="es-CL"/>
        </a:p>
      </dgm:t>
    </dgm:pt>
    <dgm:pt modelId="{6C3166C9-FBD2-44DD-87D6-365AB93D8719}">
      <dgm:prSet phldrT="[Texto]"/>
      <dgm:spPr/>
      <dgm:t>
        <a:bodyPr/>
        <a:lstStyle/>
        <a:p>
          <a:r>
            <a:rPr lang="es-CL" dirty="0" smtClean="0"/>
            <a:t>Incentivos por venta de productos</a:t>
          </a:r>
          <a:endParaRPr lang="es-CL" dirty="0"/>
        </a:p>
      </dgm:t>
    </dgm:pt>
    <dgm:pt modelId="{3CD2246C-5F02-456D-9A41-58BE8DFB3AB1}" type="parTrans" cxnId="{01BD9B77-EF74-4EAB-9378-58C26A319400}">
      <dgm:prSet/>
      <dgm:spPr/>
      <dgm:t>
        <a:bodyPr/>
        <a:lstStyle/>
        <a:p>
          <a:endParaRPr lang="es-CL"/>
        </a:p>
      </dgm:t>
    </dgm:pt>
    <dgm:pt modelId="{1047DE08-3EC3-4E87-B66C-7AE181B781F4}" type="sibTrans" cxnId="{01BD9B77-EF74-4EAB-9378-58C26A319400}">
      <dgm:prSet/>
      <dgm:spPr/>
      <dgm:t>
        <a:bodyPr/>
        <a:lstStyle/>
        <a:p>
          <a:endParaRPr lang="es-CL"/>
        </a:p>
      </dgm:t>
    </dgm:pt>
    <dgm:pt modelId="{3A94F4D1-AF15-4D22-9CE4-455FC42A1324}">
      <dgm:prSet phldrT="[Texto]"/>
      <dgm:spPr/>
      <dgm:t>
        <a:bodyPr/>
        <a:lstStyle/>
        <a:p>
          <a:r>
            <a:rPr lang="es-CL" dirty="0" smtClean="0"/>
            <a:t>Portal especializado en promoción y  difusión de profesionales del deporte</a:t>
          </a:r>
          <a:endParaRPr lang="es-CL" dirty="0"/>
        </a:p>
      </dgm:t>
    </dgm:pt>
    <dgm:pt modelId="{2495D5A5-934C-409D-A593-84D8C57E1B36}" type="parTrans" cxnId="{174A64E1-BFBB-42AC-BAD8-15AADB6F0494}">
      <dgm:prSet/>
      <dgm:spPr/>
      <dgm:t>
        <a:bodyPr/>
        <a:lstStyle/>
        <a:p>
          <a:endParaRPr lang="es-CL"/>
        </a:p>
      </dgm:t>
    </dgm:pt>
    <dgm:pt modelId="{9C42446C-FB49-4A11-B3BA-E2105A3388DD}" type="sibTrans" cxnId="{174A64E1-BFBB-42AC-BAD8-15AADB6F0494}">
      <dgm:prSet/>
      <dgm:spPr/>
      <dgm:t>
        <a:bodyPr/>
        <a:lstStyle/>
        <a:p>
          <a:endParaRPr lang="es-CL"/>
        </a:p>
      </dgm:t>
    </dgm:pt>
    <dgm:pt modelId="{007AA62D-D3ED-4A16-8DF4-888140E1ED96}">
      <dgm:prSet phldrT="[Texto]"/>
      <dgm:spPr/>
      <dgm:t>
        <a:bodyPr/>
        <a:lstStyle/>
        <a:p>
          <a:r>
            <a:rPr lang="es-CL" dirty="0" smtClean="0"/>
            <a:t>Espacio web personalizado y customizable para cada profesional dado de alta</a:t>
          </a:r>
          <a:endParaRPr lang="es-CL" dirty="0"/>
        </a:p>
      </dgm:t>
    </dgm:pt>
    <dgm:pt modelId="{A358DF46-CBD6-4461-BCD3-9CBBEEF5461C}" type="parTrans" cxnId="{B7F0D86F-C31E-421A-B93D-CB549D4F9CF0}">
      <dgm:prSet/>
      <dgm:spPr/>
      <dgm:t>
        <a:bodyPr/>
        <a:lstStyle/>
        <a:p>
          <a:endParaRPr lang="es-CL"/>
        </a:p>
      </dgm:t>
    </dgm:pt>
    <dgm:pt modelId="{260CDD50-6AB8-437B-A905-A9AD9081A514}" type="sibTrans" cxnId="{B7F0D86F-C31E-421A-B93D-CB549D4F9CF0}">
      <dgm:prSet/>
      <dgm:spPr/>
      <dgm:t>
        <a:bodyPr/>
        <a:lstStyle/>
        <a:p>
          <a:endParaRPr lang="es-CL"/>
        </a:p>
      </dgm:t>
    </dgm:pt>
    <dgm:pt modelId="{24159098-45DC-474A-8067-7A75F72FEF8F}">
      <dgm:prSet phldrT="[Texto]"/>
      <dgm:spPr/>
      <dgm:t>
        <a:bodyPr/>
        <a:lstStyle/>
        <a:p>
          <a:r>
            <a:rPr lang="es-CL" dirty="0" smtClean="0"/>
            <a:t>Profesional perfilado en plataforma (Cliente elige con quien entrenar)</a:t>
          </a:r>
          <a:endParaRPr lang="es-CL" dirty="0"/>
        </a:p>
      </dgm:t>
    </dgm:pt>
    <dgm:pt modelId="{C31C9966-57B4-4A2C-8DAA-7C5563E31930}" type="parTrans" cxnId="{1498F366-46F8-483B-9115-DA7C343D19B5}">
      <dgm:prSet/>
      <dgm:spPr/>
      <dgm:t>
        <a:bodyPr/>
        <a:lstStyle/>
        <a:p>
          <a:endParaRPr lang="es-CL"/>
        </a:p>
      </dgm:t>
    </dgm:pt>
    <dgm:pt modelId="{C590ED1D-AE2B-4E1B-9B1B-8AC76DFC06D2}" type="sibTrans" cxnId="{1498F366-46F8-483B-9115-DA7C343D19B5}">
      <dgm:prSet/>
      <dgm:spPr/>
      <dgm:t>
        <a:bodyPr/>
        <a:lstStyle/>
        <a:p>
          <a:endParaRPr lang="es-CL"/>
        </a:p>
      </dgm:t>
    </dgm:pt>
    <dgm:pt modelId="{22D73443-43C6-4875-BB39-E0F18AC57C66}">
      <dgm:prSet phldrT="[Texto]"/>
      <dgm:spPr/>
      <dgm:t>
        <a:bodyPr/>
        <a:lstStyle/>
        <a:p>
          <a:r>
            <a:rPr lang="es-CL" dirty="0" smtClean="0"/>
            <a:t>Publicación de artículos de interés</a:t>
          </a:r>
          <a:endParaRPr lang="es-CL" dirty="0"/>
        </a:p>
      </dgm:t>
    </dgm:pt>
    <dgm:pt modelId="{3866BF4C-BB0A-4607-B1CA-C3A9F84E0A36}" type="parTrans" cxnId="{1B2F84B0-EDE7-46CB-B59D-FF8944B734F1}">
      <dgm:prSet/>
      <dgm:spPr/>
      <dgm:t>
        <a:bodyPr/>
        <a:lstStyle/>
        <a:p>
          <a:endParaRPr lang="es-CL"/>
        </a:p>
      </dgm:t>
    </dgm:pt>
    <dgm:pt modelId="{897863A8-48B9-4C7E-B956-9EB52C7C28B0}" type="sibTrans" cxnId="{1B2F84B0-EDE7-46CB-B59D-FF8944B734F1}">
      <dgm:prSet/>
      <dgm:spPr/>
      <dgm:t>
        <a:bodyPr/>
        <a:lstStyle/>
        <a:p>
          <a:endParaRPr lang="es-CL"/>
        </a:p>
      </dgm:t>
    </dgm:pt>
    <dgm:pt modelId="{643C9F3B-2D78-4F60-A267-99E008054132}">
      <dgm:prSet phldrT="[Texto]"/>
      <dgm:spPr/>
      <dgm:t>
        <a:bodyPr/>
        <a:lstStyle/>
        <a:p>
          <a:r>
            <a:rPr lang="es-CL" dirty="0" smtClean="0"/>
            <a:t>Seguimiento del profesional por medio de la comunidad</a:t>
          </a:r>
          <a:endParaRPr lang="es-CL" dirty="0"/>
        </a:p>
      </dgm:t>
    </dgm:pt>
    <dgm:pt modelId="{BE3A3CBC-EAA6-4ADE-8F97-EE73CF09914D}" type="parTrans" cxnId="{2061F2C3-16C9-4F36-8537-274718082082}">
      <dgm:prSet/>
      <dgm:spPr/>
      <dgm:t>
        <a:bodyPr/>
        <a:lstStyle/>
        <a:p>
          <a:endParaRPr lang="es-CL"/>
        </a:p>
      </dgm:t>
    </dgm:pt>
    <dgm:pt modelId="{C500D140-7523-4118-AE2E-2B783F158A0B}" type="sibTrans" cxnId="{2061F2C3-16C9-4F36-8537-274718082082}">
      <dgm:prSet/>
      <dgm:spPr/>
      <dgm:t>
        <a:bodyPr/>
        <a:lstStyle/>
        <a:p>
          <a:endParaRPr lang="es-CL"/>
        </a:p>
      </dgm:t>
    </dgm:pt>
    <dgm:pt modelId="{236C0D03-8608-4BEA-83EB-4A0E59B81CB3}">
      <dgm:prSet phldrT="[Texto]"/>
      <dgm:spPr/>
      <dgm:t>
        <a:bodyPr/>
        <a:lstStyle/>
        <a:p>
          <a:r>
            <a:rPr lang="es-CL" dirty="0" smtClean="0"/>
            <a:t>Perfil web profesional integrado con redes sociales</a:t>
          </a:r>
          <a:endParaRPr lang="es-CL" dirty="0"/>
        </a:p>
      </dgm:t>
    </dgm:pt>
    <dgm:pt modelId="{4CDE641B-FC94-4E24-B3C0-93AB2F5CA277}" type="parTrans" cxnId="{873EA880-B15B-496B-9EFF-BC84D8EE38D2}">
      <dgm:prSet/>
      <dgm:spPr/>
      <dgm:t>
        <a:bodyPr/>
        <a:lstStyle/>
        <a:p>
          <a:endParaRPr lang="es-CL"/>
        </a:p>
      </dgm:t>
    </dgm:pt>
    <dgm:pt modelId="{8C2FCC5F-B683-4A98-8911-1535A91A257A}" type="sibTrans" cxnId="{873EA880-B15B-496B-9EFF-BC84D8EE38D2}">
      <dgm:prSet/>
      <dgm:spPr/>
      <dgm:t>
        <a:bodyPr/>
        <a:lstStyle/>
        <a:p>
          <a:endParaRPr lang="es-CL"/>
        </a:p>
      </dgm:t>
    </dgm:pt>
    <dgm:pt modelId="{6394A6BC-93AF-4013-A269-A628CC4A6E8A}">
      <dgm:prSet phldrT="[Texto]"/>
      <dgm:spPr/>
      <dgm:t>
        <a:bodyPr/>
        <a:lstStyle/>
        <a:p>
          <a:r>
            <a:rPr lang="es-CL" smtClean="0"/>
            <a:t>Interación entre perfil web y la comunidad</a:t>
          </a:r>
          <a:endParaRPr lang="es-CL" dirty="0"/>
        </a:p>
      </dgm:t>
    </dgm:pt>
    <dgm:pt modelId="{43F4855F-50AA-4230-AB83-68FBE95F3BF7}" type="parTrans" cxnId="{E1D50FE4-8801-425D-A1CB-12A2EA0BBFE7}">
      <dgm:prSet/>
      <dgm:spPr/>
      <dgm:t>
        <a:bodyPr/>
        <a:lstStyle/>
        <a:p>
          <a:endParaRPr lang="es-CL"/>
        </a:p>
      </dgm:t>
    </dgm:pt>
    <dgm:pt modelId="{8A394434-4B76-4B76-BD4C-439028A1C375}" type="sibTrans" cxnId="{E1D50FE4-8801-425D-A1CB-12A2EA0BBFE7}">
      <dgm:prSet/>
      <dgm:spPr/>
      <dgm:t>
        <a:bodyPr/>
        <a:lstStyle/>
        <a:p>
          <a:endParaRPr lang="es-CL"/>
        </a:p>
      </dgm:t>
    </dgm:pt>
    <dgm:pt modelId="{F9E19AA3-C9F9-44A0-AC6E-19C82C109E06}">
      <dgm:prSet phldrT="[Texto]"/>
      <dgm:spPr/>
      <dgm:t>
        <a:bodyPr/>
        <a:lstStyle/>
        <a:p>
          <a:r>
            <a:rPr lang="es-CL" dirty="0" smtClean="0"/>
            <a:t>Oferta de servicios profesionales por medio de espacio web </a:t>
          </a:r>
          <a:endParaRPr lang="es-CL" dirty="0"/>
        </a:p>
      </dgm:t>
    </dgm:pt>
    <dgm:pt modelId="{F5D81473-E8C1-45A7-B5A1-9246384FD717}" type="parTrans" cxnId="{0BF05544-7AB8-47F6-BDB6-14EFB7F84FD5}">
      <dgm:prSet/>
      <dgm:spPr/>
      <dgm:t>
        <a:bodyPr/>
        <a:lstStyle/>
        <a:p>
          <a:endParaRPr lang="es-CL"/>
        </a:p>
      </dgm:t>
    </dgm:pt>
    <dgm:pt modelId="{175A0351-03B9-425A-A3A6-25FB822288EC}" type="sibTrans" cxnId="{0BF05544-7AB8-47F6-BDB6-14EFB7F84FD5}">
      <dgm:prSet/>
      <dgm:spPr/>
      <dgm:t>
        <a:bodyPr/>
        <a:lstStyle/>
        <a:p>
          <a:endParaRPr lang="es-CL"/>
        </a:p>
      </dgm:t>
    </dgm:pt>
    <dgm:pt modelId="{8AAC6721-246F-4A30-8AE0-1E5B5636B9E2}">
      <dgm:prSet phldrT="[Texto]"/>
      <dgm:spPr/>
      <dgm:t>
        <a:bodyPr/>
        <a:lstStyle/>
        <a:p>
          <a:r>
            <a:rPr lang="es-CL" dirty="0" smtClean="0"/>
            <a:t>Generar propuesta de servicio personalizada</a:t>
          </a:r>
          <a:endParaRPr lang="es-CL" dirty="0"/>
        </a:p>
      </dgm:t>
    </dgm:pt>
    <dgm:pt modelId="{5E7662A8-9F39-43AC-9D29-1412BBC860AA}" type="parTrans" cxnId="{30E3398F-7E52-46BE-B6BC-8E848790051E}">
      <dgm:prSet/>
      <dgm:spPr/>
      <dgm:t>
        <a:bodyPr/>
        <a:lstStyle/>
        <a:p>
          <a:endParaRPr lang="es-CL"/>
        </a:p>
      </dgm:t>
    </dgm:pt>
    <dgm:pt modelId="{F723FF4B-8753-4939-8CBB-E9B8012612BD}" type="sibTrans" cxnId="{30E3398F-7E52-46BE-B6BC-8E848790051E}">
      <dgm:prSet/>
      <dgm:spPr/>
      <dgm:t>
        <a:bodyPr/>
        <a:lstStyle/>
        <a:p>
          <a:endParaRPr lang="es-CL"/>
        </a:p>
      </dgm:t>
    </dgm:pt>
    <dgm:pt modelId="{62BA93E0-6F18-4BF4-99F5-FA371A9BF7ED}">
      <dgm:prSet phldrT="[Texto]"/>
      <dgm:spPr/>
      <dgm:t>
        <a:bodyPr/>
        <a:lstStyle/>
        <a:p>
          <a:r>
            <a:rPr lang="es-CL" smtClean="0"/>
            <a:t>Venta de productos deportivos vía internet y presencial</a:t>
          </a:r>
          <a:endParaRPr lang="es-CL" dirty="0"/>
        </a:p>
      </dgm:t>
    </dgm:pt>
    <dgm:pt modelId="{73F3766F-CA3E-48F0-9D1C-F7AE70E02F5B}" type="parTrans" cxnId="{AAC62440-2782-42D9-BC7A-667D054351A2}">
      <dgm:prSet/>
      <dgm:spPr/>
      <dgm:t>
        <a:bodyPr/>
        <a:lstStyle/>
        <a:p>
          <a:endParaRPr lang="es-CL"/>
        </a:p>
      </dgm:t>
    </dgm:pt>
    <dgm:pt modelId="{FA223D45-E416-48AE-9C68-DF7EC8D65709}" type="sibTrans" cxnId="{AAC62440-2782-42D9-BC7A-667D054351A2}">
      <dgm:prSet/>
      <dgm:spPr/>
      <dgm:t>
        <a:bodyPr/>
        <a:lstStyle/>
        <a:p>
          <a:endParaRPr lang="es-CL"/>
        </a:p>
      </dgm:t>
    </dgm:pt>
    <dgm:pt modelId="{1FFD2D2C-73DB-4045-9C5A-E9FB38398021}" type="pres">
      <dgm:prSet presAssocID="{7300C5F6-E076-44F1-963A-B2E8153D9176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5D63DB48-E875-47F1-9017-653874325AAC}" type="pres">
      <dgm:prSet presAssocID="{3A94F4D1-AF15-4D22-9CE4-455FC42A1324}" presName="vertFlow" presStyleCnt="0"/>
      <dgm:spPr/>
      <dgm:t>
        <a:bodyPr/>
        <a:lstStyle/>
        <a:p>
          <a:endParaRPr lang="es-CL"/>
        </a:p>
      </dgm:t>
    </dgm:pt>
    <dgm:pt modelId="{5B149008-BBCF-4399-8C1B-D9F2416C40E8}" type="pres">
      <dgm:prSet presAssocID="{3A94F4D1-AF15-4D22-9CE4-455FC42A1324}" presName="header" presStyleLbl="node1" presStyleIdx="0" presStyleCnt="3"/>
      <dgm:spPr/>
      <dgm:t>
        <a:bodyPr/>
        <a:lstStyle/>
        <a:p>
          <a:endParaRPr lang="es-CL"/>
        </a:p>
      </dgm:t>
    </dgm:pt>
    <dgm:pt modelId="{8B330554-06F6-44EA-A7B2-CBD967AC6DB3}" type="pres">
      <dgm:prSet presAssocID="{A358DF46-CBD6-4461-BCD3-9CBBEEF5461C}" presName="parTrans" presStyleLbl="sibTrans2D1" presStyleIdx="0" presStyleCnt="10"/>
      <dgm:spPr/>
      <dgm:t>
        <a:bodyPr/>
        <a:lstStyle/>
        <a:p>
          <a:endParaRPr lang="es-CL"/>
        </a:p>
      </dgm:t>
    </dgm:pt>
    <dgm:pt modelId="{722472ED-AD44-488B-9C9A-85C72A260E6F}" type="pres">
      <dgm:prSet presAssocID="{007AA62D-D3ED-4A16-8DF4-888140E1ED96}" presName="child" presStyleLbl="alignAccFollowNode1" presStyleIdx="0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CCE21FF-CA30-4E86-98BC-97CA1B9AE3B2}" type="pres">
      <dgm:prSet presAssocID="{260CDD50-6AB8-437B-A905-A9AD9081A514}" presName="sibTrans" presStyleLbl="sibTrans2D1" presStyleIdx="1" presStyleCnt="10"/>
      <dgm:spPr/>
      <dgm:t>
        <a:bodyPr/>
        <a:lstStyle/>
        <a:p>
          <a:endParaRPr lang="es-CL"/>
        </a:p>
      </dgm:t>
    </dgm:pt>
    <dgm:pt modelId="{F271BA65-AE66-4897-8A20-99AB3DDDF002}" type="pres">
      <dgm:prSet presAssocID="{24159098-45DC-474A-8067-7A75F72FEF8F}" presName="child" presStyleLbl="alignAccFollowNode1" presStyleIdx="1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F42CF4D-0322-4C0F-802F-820143569B58}" type="pres">
      <dgm:prSet presAssocID="{C590ED1D-AE2B-4E1B-9B1B-8AC76DFC06D2}" presName="sibTrans" presStyleLbl="sibTrans2D1" presStyleIdx="2" presStyleCnt="10"/>
      <dgm:spPr/>
      <dgm:t>
        <a:bodyPr/>
        <a:lstStyle/>
        <a:p>
          <a:endParaRPr lang="es-CL"/>
        </a:p>
      </dgm:t>
    </dgm:pt>
    <dgm:pt modelId="{382E27A5-3BCC-4DCA-958D-6E7FB3A6DF90}" type="pres">
      <dgm:prSet presAssocID="{22D73443-43C6-4875-BB39-E0F18AC57C66}" presName="child" presStyleLbl="alignAccFollowNode1" presStyleIdx="2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960518D5-1B89-47DD-B29F-5E05CDB6EFAD}" type="pres">
      <dgm:prSet presAssocID="{897863A8-48B9-4C7E-B956-9EB52C7C28B0}" presName="sibTrans" presStyleLbl="sibTrans2D1" presStyleIdx="3" presStyleCnt="10"/>
      <dgm:spPr/>
      <dgm:t>
        <a:bodyPr/>
        <a:lstStyle/>
        <a:p>
          <a:endParaRPr lang="es-CL"/>
        </a:p>
      </dgm:t>
    </dgm:pt>
    <dgm:pt modelId="{7F4A66C9-2081-40E4-ACCC-43A8EBAF5B76}" type="pres">
      <dgm:prSet presAssocID="{643C9F3B-2D78-4F60-A267-99E008054132}" presName="child" presStyleLbl="alignAccFollowNode1" presStyleIdx="3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B479883-9D00-4E58-80E3-567268A6C8F3}" type="pres">
      <dgm:prSet presAssocID="{3A94F4D1-AF15-4D22-9CE4-455FC42A1324}" presName="hSp" presStyleCnt="0"/>
      <dgm:spPr/>
      <dgm:t>
        <a:bodyPr/>
        <a:lstStyle/>
        <a:p>
          <a:endParaRPr lang="es-CL"/>
        </a:p>
      </dgm:t>
    </dgm:pt>
    <dgm:pt modelId="{1D57D16E-8E48-4CA2-A34B-98B72E2C0178}" type="pres">
      <dgm:prSet presAssocID="{236C0D03-8608-4BEA-83EB-4A0E59B81CB3}" presName="vertFlow" presStyleCnt="0"/>
      <dgm:spPr/>
      <dgm:t>
        <a:bodyPr/>
        <a:lstStyle/>
        <a:p>
          <a:endParaRPr lang="es-CL"/>
        </a:p>
      </dgm:t>
    </dgm:pt>
    <dgm:pt modelId="{CFD2FC93-C60C-4B16-9135-340D517EDBC1}" type="pres">
      <dgm:prSet presAssocID="{236C0D03-8608-4BEA-83EB-4A0E59B81CB3}" presName="header" presStyleLbl="node1" presStyleIdx="1" presStyleCnt="3"/>
      <dgm:spPr/>
      <dgm:t>
        <a:bodyPr/>
        <a:lstStyle/>
        <a:p>
          <a:endParaRPr lang="es-CL"/>
        </a:p>
      </dgm:t>
    </dgm:pt>
    <dgm:pt modelId="{6EFD3F3D-ADE9-4464-AD74-9E39410AE637}" type="pres">
      <dgm:prSet presAssocID="{43F4855F-50AA-4230-AB83-68FBE95F3BF7}" presName="parTrans" presStyleLbl="sibTrans2D1" presStyleIdx="4" presStyleCnt="10"/>
      <dgm:spPr/>
      <dgm:t>
        <a:bodyPr/>
        <a:lstStyle/>
        <a:p>
          <a:endParaRPr lang="es-CL"/>
        </a:p>
      </dgm:t>
    </dgm:pt>
    <dgm:pt modelId="{BDF755AF-704C-4D5F-9F10-FC33AD12A82D}" type="pres">
      <dgm:prSet presAssocID="{6394A6BC-93AF-4013-A269-A628CC4A6E8A}" presName="child" presStyleLbl="alignAccFollowNode1" presStyleIdx="4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0F0FF36-3CDD-43B5-82EB-8D6B6B7BFEC1}" type="pres">
      <dgm:prSet presAssocID="{8A394434-4B76-4B76-BD4C-439028A1C375}" presName="sibTrans" presStyleLbl="sibTrans2D1" presStyleIdx="5" presStyleCnt="10"/>
      <dgm:spPr/>
      <dgm:t>
        <a:bodyPr/>
        <a:lstStyle/>
        <a:p>
          <a:endParaRPr lang="es-CL"/>
        </a:p>
      </dgm:t>
    </dgm:pt>
    <dgm:pt modelId="{A04B6405-3E6D-42E0-93CC-483531FAD6AD}" type="pres">
      <dgm:prSet presAssocID="{F9E19AA3-C9F9-44A0-AC6E-19C82C109E06}" presName="child" presStyleLbl="alignAccFollowNode1" presStyleIdx="5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587FA87-B1CF-4C7E-AD51-3C76B9FC842C}" type="pres">
      <dgm:prSet presAssocID="{175A0351-03B9-425A-A3A6-25FB822288EC}" presName="sibTrans" presStyleLbl="sibTrans2D1" presStyleIdx="6" presStyleCnt="10"/>
      <dgm:spPr/>
      <dgm:t>
        <a:bodyPr/>
        <a:lstStyle/>
        <a:p>
          <a:endParaRPr lang="es-CL"/>
        </a:p>
      </dgm:t>
    </dgm:pt>
    <dgm:pt modelId="{841513A1-AC4A-4E05-B718-3A80450481EE}" type="pres">
      <dgm:prSet presAssocID="{8AAC6721-246F-4A30-8AE0-1E5B5636B9E2}" presName="child" presStyleLbl="alignAccFollowNode1" presStyleIdx="6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501E249-98E7-41A3-A8D8-2BFFA8B121C1}" type="pres">
      <dgm:prSet presAssocID="{F723FF4B-8753-4939-8CBB-E9B8012612BD}" presName="sibTrans" presStyleLbl="sibTrans2D1" presStyleIdx="7" presStyleCnt="10"/>
      <dgm:spPr/>
      <dgm:t>
        <a:bodyPr/>
        <a:lstStyle/>
        <a:p>
          <a:endParaRPr lang="es-CL"/>
        </a:p>
      </dgm:t>
    </dgm:pt>
    <dgm:pt modelId="{A2B68E0E-DC1B-4ECB-9BDD-975D4689A6C5}" type="pres">
      <dgm:prSet presAssocID="{62BA93E0-6F18-4BF4-99F5-FA371A9BF7ED}" presName="child" presStyleLbl="alignAccFollowNode1" presStyleIdx="7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5FAB86A-F6A7-4D53-89B9-C55A134873C6}" type="pres">
      <dgm:prSet presAssocID="{236C0D03-8608-4BEA-83EB-4A0E59B81CB3}" presName="hSp" presStyleCnt="0"/>
      <dgm:spPr/>
      <dgm:t>
        <a:bodyPr/>
        <a:lstStyle/>
        <a:p>
          <a:endParaRPr lang="es-CL"/>
        </a:p>
      </dgm:t>
    </dgm:pt>
    <dgm:pt modelId="{C55EE8CF-894B-4C83-B1C5-A4BCD5F86D13}" type="pres">
      <dgm:prSet presAssocID="{4E8947FE-A135-4436-A035-E446658EBAF6}" presName="vertFlow" presStyleCnt="0"/>
      <dgm:spPr/>
      <dgm:t>
        <a:bodyPr/>
        <a:lstStyle/>
        <a:p>
          <a:endParaRPr lang="es-CL"/>
        </a:p>
      </dgm:t>
    </dgm:pt>
    <dgm:pt modelId="{01250D2F-4D82-4E1A-AA0E-6D7564C23923}" type="pres">
      <dgm:prSet presAssocID="{4E8947FE-A135-4436-A035-E446658EBAF6}" presName="header" presStyleLbl="node1" presStyleIdx="2" presStyleCnt="3"/>
      <dgm:spPr/>
      <dgm:t>
        <a:bodyPr/>
        <a:lstStyle/>
        <a:p>
          <a:endParaRPr lang="es-CL"/>
        </a:p>
      </dgm:t>
    </dgm:pt>
    <dgm:pt modelId="{F2AD386D-06DE-4B19-BDF3-13ADCC687E1C}" type="pres">
      <dgm:prSet presAssocID="{057C5999-DA7D-4EC9-951E-C3BBC43D49DF}" presName="parTrans" presStyleLbl="sibTrans2D1" presStyleIdx="8" presStyleCnt="10"/>
      <dgm:spPr/>
      <dgm:t>
        <a:bodyPr/>
        <a:lstStyle/>
        <a:p>
          <a:endParaRPr lang="es-CL"/>
        </a:p>
      </dgm:t>
    </dgm:pt>
    <dgm:pt modelId="{EAE3613E-E54C-4141-AE05-C7F74E586C90}" type="pres">
      <dgm:prSet presAssocID="{BCEDE68B-E392-4296-9A83-5C810381AC26}" presName="child" presStyleLbl="alignAccFollowNode1" presStyleIdx="8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7522E486-51F5-4CE1-8A32-C8F2A0220F8D}" type="pres">
      <dgm:prSet presAssocID="{02632991-DFB8-427C-83FA-E1E83589290C}" presName="sibTrans" presStyleLbl="sibTrans2D1" presStyleIdx="9" presStyleCnt="10"/>
      <dgm:spPr/>
      <dgm:t>
        <a:bodyPr/>
        <a:lstStyle/>
        <a:p>
          <a:endParaRPr lang="es-CL"/>
        </a:p>
      </dgm:t>
    </dgm:pt>
    <dgm:pt modelId="{36EB2185-19EE-4528-B239-3207ECD95C69}" type="pres">
      <dgm:prSet presAssocID="{6C3166C9-FBD2-44DD-87D6-365AB93D8719}" presName="child" presStyleLbl="alignAccFollowNode1" presStyleIdx="9" presStyleCnt="10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12CBF253-333F-4A16-B7BC-CB6CCCDC1DEA}" type="presOf" srcId="{057C5999-DA7D-4EC9-951E-C3BBC43D49DF}" destId="{F2AD386D-06DE-4B19-BDF3-13ADCC687E1C}" srcOrd="0" destOrd="0" presId="urn:microsoft.com/office/officeart/2005/8/layout/lProcess1"/>
    <dgm:cxn modelId="{397BBE54-11F9-4DED-ADFB-0049A52368DD}" type="presOf" srcId="{7300C5F6-E076-44F1-963A-B2E8153D9176}" destId="{1FFD2D2C-73DB-4045-9C5A-E9FB38398021}" srcOrd="0" destOrd="0" presId="urn:microsoft.com/office/officeart/2005/8/layout/lProcess1"/>
    <dgm:cxn modelId="{B7F0D86F-C31E-421A-B93D-CB549D4F9CF0}" srcId="{3A94F4D1-AF15-4D22-9CE4-455FC42A1324}" destId="{007AA62D-D3ED-4A16-8DF4-888140E1ED96}" srcOrd="0" destOrd="0" parTransId="{A358DF46-CBD6-4461-BCD3-9CBBEEF5461C}" sibTransId="{260CDD50-6AB8-437B-A905-A9AD9081A514}"/>
    <dgm:cxn modelId="{B95C0282-3DFB-4A4D-B0BD-638462C0B5B2}" type="presOf" srcId="{260CDD50-6AB8-437B-A905-A9AD9081A514}" destId="{FCCE21FF-CA30-4E86-98BC-97CA1B9AE3B2}" srcOrd="0" destOrd="0" presId="urn:microsoft.com/office/officeart/2005/8/layout/lProcess1"/>
    <dgm:cxn modelId="{E1D50FE4-8801-425D-A1CB-12A2EA0BBFE7}" srcId="{236C0D03-8608-4BEA-83EB-4A0E59B81CB3}" destId="{6394A6BC-93AF-4013-A269-A628CC4A6E8A}" srcOrd="0" destOrd="0" parTransId="{43F4855F-50AA-4230-AB83-68FBE95F3BF7}" sibTransId="{8A394434-4B76-4B76-BD4C-439028A1C375}"/>
    <dgm:cxn modelId="{D5A56475-04AA-41B3-ADE3-6811F8C5744C}" type="presOf" srcId="{F9E19AA3-C9F9-44A0-AC6E-19C82C109E06}" destId="{A04B6405-3E6D-42E0-93CC-483531FAD6AD}" srcOrd="0" destOrd="0" presId="urn:microsoft.com/office/officeart/2005/8/layout/lProcess1"/>
    <dgm:cxn modelId="{AB6EC7ED-1641-4EB6-82AA-099A5D5955BD}" type="presOf" srcId="{62BA93E0-6F18-4BF4-99F5-FA371A9BF7ED}" destId="{A2B68E0E-DC1B-4ECB-9BDD-975D4689A6C5}" srcOrd="0" destOrd="0" presId="urn:microsoft.com/office/officeart/2005/8/layout/lProcess1"/>
    <dgm:cxn modelId="{D08FCA40-3684-4383-AC4D-24947AC12A3D}" type="presOf" srcId="{4E8947FE-A135-4436-A035-E446658EBAF6}" destId="{01250D2F-4D82-4E1A-AA0E-6D7564C23923}" srcOrd="0" destOrd="0" presId="urn:microsoft.com/office/officeart/2005/8/layout/lProcess1"/>
    <dgm:cxn modelId="{6A54113B-EB3D-4272-9E94-D1C6657F2EAF}" srcId="{4E8947FE-A135-4436-A035-E446658EBAF6}" destId="{BCEDE68B-E392-4296-9A83-5C810381AC26}" srcOrd="0" destOrd="0" parTransId="{057C5999-DA7D-4EC9-951E-C3BBC43D49DF}" sibTransId="{02632991-DFB8-427C-83FA-E1E83589290C}"/>
    <dgm:cxn modelId="{144D79F3-C0B5-41FB-B5B2-8BD783C596EE}" type="presOf" srcId="{643C9F3B-2D78-4F60-A267-99E008054132}" destId="{7F4A66C9-2081-40E4-ACCC-43A8EBAF5B76}" srcOrd="0" destOrd="0" presId="urn:microsoft.com/office/officeart/2005/8/layout/lProcess1"/>
    <dgm:cxn modelId="{AA25DD49-8EB9-48FC-99DA-F5E58F5817B8}" type="presOf" srcId="{C590ED1D-AE2B-4E1B-9B1B-8AC76DFC06D2}" destId="{2F42CF4D-0322-4C0F-802F-820143569B58}" srcOrd="0" destOrd="0" presId="urn:microsoft.com/office/officeart/2005/8/layout/lProcess1"/>
    <dgm:cxn modelId="{30E3398F-7E52-46BE-B6BC-8E848790051E}" srcId="{236C0D03-8608-4BEA-83EB-4A0E59B81CB3}" destId="{8AAC6721-246F-4A30-8AE0-1E5B5636B9E2}" srcOrd="2" destOrd="0" parTransId="{5E7662A8-9F39-43AC-9D29-1412BBC860AA}" sibTransId="{F723FF4B-8753-4939-8CBB-E9B8012612BD}"/>
    <dgm:cxn modelId="{01BD9B77-EF74-4EAB-9378-58C26A319400}" srcId="{4E8947FE-A135-4436-A035-E446658EBAF6}" destId="{6C3166C9-FBD2-44DD-87D6-365AB93D8719}" srcOrd="1" destOrd="0" parTransId="{3CD2246C-5F02-456D-9A41-58BE8DFB3AB1}" sibTransId="{1047DE08-3EC3-4E87-B66C-7AE181B781F4}"/>
    <dgm:cxn modelId="{1498F366-46F8-483B-9115-DA7C343D19B5}" srcId="{3A94F4D1-AF15-4D22-9CE4-455FC42A1324}" destId="{24159098-45DC-474A-8067-7A75F72FEF8F}" srcOrd="1" destOrd="0" parTransId="{C31C9966-57B4-4A2C-8DAA-7C5563E31930}" sibTransId="{C590ED1D-AE2B-4E1B-9B1B-8AC76DFC06D2}"/>
    <dgm:cxn modelId="{EC9472A7-9EBC-4BFF-9540-D74AD9D8B6BC}" type="presOf" srcId="{BCEDE68B-E392-4296-9A83-5C810381AC26}" destId="{EAE3613E-E54C-4141-AE05-C7F74E586C90}" srcOrd="0" destOrd="0" presId="urn:microsoft.com/office/officeart/2005/8/layout/lProcess1"/>
    <dgm:cxn modelId="{873EA880-B15B-496B-9EFF-BC84D8EE38D2}" srcId="{7300C5F6-E076-44F1-963A-B2E8153D9176}" destId="{236C0D03-8608-4BEA-83EB-4A0E59B81CB3}" srcOrd="1" destOrd="0" parTransId="{4CDE641B-FC94-4E24-B3C0-93AB2F5CA277}" sibTransId="{8C2FCC5F-B683-4A98-8911-1535A91A257A}"/>
    <dgm:cxn modelId="{46D6980D-90CE-4B95-9F0D-B4E1DF7FE8E4}" type="presOf" srcId="{6C3166C9-FBD2-44DD-87D6-365AB93D8719}" destId="{36EB2185-19EE-4528-B239-3207ECD95C69}" srcOrd="0" destOrd="0" presId="urn:microsoft.com/office/officeart/2005/8/layout/lProcess1"/>
    <dgm:cxn modelId="{1B2F84B0-EDE7-46CB-B59D-FF8944B734F1}" srcId="{3A94F4D1-AF15-4D22-9CE4-455FC42A1324}" destId="{22D73443-43C6-4875-BB39-E0F18AC57C66}" srcOrd="2" destOrd="0" parTransId="{3866BF4C-BB0A-4607-B1CA-C3A9F84E0A36}" sibTransId="{897863A8-48B9-4C7E-B956-9EB52C7C28B0}"/>
    <dgm:cxn modelId="{2061F2C3-16C9-4F36-8537-274718082082}" srcId="{3A94F4D1-AF15-4D22-9CE4-455FC42A1324}" destId="{643C9F3B-2D78-4F60-A267-99E008054132}" srcOrd="3" destOrd="0" parTransId="{BE3A3CBC-EAA6-4ADE-8F97-EE73CF09914D}" sibTransId="{C500D140-7523-4118-AE2E-2B783F158A0B}"/>
    <dgm:cxn modelId="{0BF05544-7AB8-47F6-BDB6-14EFB7F84FD5}" srcId="{236C0D03-8608-4BEA-83EB-4A0E59B81CB3}" destId="{F9E19AA3-C9F9-44A0-AC6E-19C82C109E06}" srcOrd="1" destOrd="0" parTransId="{F5D81473-E8C1-45A7-B5A1-9246384FD717}" sibTransId="{175A0351-03B9-425A-A3A6-25FB822288EC}"/>
    <dgm:cxn modelId="{F9A46007-F220-436F-9A54-2C26007DA0CF}" type="presOf" srcId="{3A94F4D1-AF15-4D22-9CE4-455FC42A1324}" destId="{5B149008-BBCF-4399-8C1B-D9F2416C40E8}" srcOrd="0" destOrd="0" presId="urn:microsoft.com/office/officeart/2005/8/layout/lProcess1"/>
    <dgm:cxn modelId="{16F0AE97-E966-4145-915A-A5B9E22EC056}" type="presOf" srcId="{F723FF4B-8753-4939-8CBB-E9B8012612BD}" destId="{3501E249-98E7-41A3-A8D8-2BFFA8B121C1}" srcOrd="0" destOrd="0" presId="urn:microsoft.com/office/officeart/2005/8/layout/lProcess1"/>
    <dgm:cxn modelId="{72A99A4E-0CDB-4350-BA0E-1EA667BDBC6C}" type="presOf" srcId="{24159098-45DC-474A-8067-7A75F72FEF8F}" destId="{F271BA65-AE66-4897-8A20-99AB3DDDF002}" srcOrd="0" destOrd="0" presId="urn:microsoft.com/office/officeart/2005/8/layout/lProcess1"/>
    <dgm:cxn modelId="{174A64E1-BFBB-42AC-BAD8-15AADB6F0494}" srcId="{7300C5F6-E076-44F1-963A-B2E8153D9176}" destId="{3A94F4D1-AF15-4D22-9CE4-455FC42A1324}" srcOrd="0" destOrd="0" parTransId="{2495D5A5-934C-409D-A593-84D8C57E1B36}" sibTransId="{9C42446C-FB49-4A11-B3BA-E2105A3388DD}"/>
    <dgm:cxn modelId="{CE2B65F1-9D3B-420F-AA21-78F8001B42E8}" type="presOf" srcId="{02632991-DFB8-427C-83FA-E1E83589290C}" destId="{7522E486-51F5-4CE1-8A32-C8F2A0220F8D}" srcOrd="0" destOrd="0" presId="urn:microsoft.com/office/officeart/2005/8/layout/lProcess1"/>
    <dgm:cxn modelId="{58AF31C2-C3B5-4C63-B54D-9DE39DF80E41}" type="presOf" srcId="{22D73443-43C6-4875-BB39-E0F18AC57C66}" destId="{382E27A5-3BCC-4DCA-958D-6E7FB3A6DF90}" srcOrd="0" destOrd="0" presId="urn:microsoft.com/office/officeart/2005/8/layout/lProcess1"/>
    <dgm:cxn modelId="{F12E00CC-29B1-4636-88F4-A11CCF02F563}" type="presOf" srcId="{8AAC6721-246F-4A30-8AE0-1E5B5636B9E2}" destId="{841513A1-AC4A-4E05-B718-3A80450481EE}" srcOrd="0" destOrd="0" presId="urn:microsoft.com/office/officeart/2005/8/layout/lProcess1"/>
    <dgm:cxn modelId="{68DA4B51-5FD1-4295-BF13-056001E046F2}" type="presOf" srcId="{8A394434-4B76-4B76-BD4C-439028A1C375}" destId="{70F0FF36-3CDD-43B5-82EB-8D6B6B7BFEC1}" srcOrd="0" destOrd="0" presId="urn:microsoft.com/office/officeart/2005/8/layout/lProcess1"/>
    <dgm:cxn modelId="{B17829A1-43B7-41E5-9DBA-AF989E56DB24}" srcId="{7300C5F6-E076-44F1-963A-B2E8153D9176}" destId="{4E8947FE-A135-4436-A035-E446658EBAF6}" srcOrd="2" destOrd="0" parTransId="{2A4D1E9E-6CFF-47A4-91CC-8192B21A2E53}" sibTransId="{C0845CBD-CC65-489B-9B6C-3CA28C367F6E}"/>
    <dgm:cxn modelId="{6475BD78-6B1A-4E17-B401-1418BE8D4A45}" type="presOf" srcId="{897863A8-48B9-4C7E-B956-9EB52C7C28B0}" destId="{960518D5-1B89-47DD-B29F-5E05CDB6EFAD}" srcOrd="0" destOrd="0" presId="urn:microsoft.com/office/officeart/2005/8/layout/lProcess1"/>
    <dgm:cxn modelId="{3D3B8733-1CD1-45BD-B711-53EC492546AF}" type="presOf" srcId="{007AA62D-D3ED-4A16-8DF4-888140E1ED96}" destId="{722472ED-AD44-488B-9C9A-85C72A260E6F}" srcOrd="0" destOrd="0" presId="urn:microsoft.com/office/officeart/2005/8/layout/lProcess1"/>
    <dgm:cxn modelId="{FE959844-8C3C-4801-9783-3A27E7193AE1}" type="presOf" srcId="{175A0351-03B9-425A-A3A6-25FB822288EC}" destId="{4587FA87-B1CF-4C7E-AD51-3C76B9FC842C}" srcOrd="0" destOrd="0" presId="urn:microsoft.com/office/officeart/2005/8/layout/lProcess1"/>
    <dgm:cxn modelId="{422915F5-18CB-47AE-814A-CFC13A8C9E11}" type="presOf" srcId="{236C0D03-8608-4BEA-83EB-4A0E59B81CB3}" destId="{CFD2FC93-C60C-4B16-9135-340D517EDBC1}" srcOrd="0" destOrd="0" presId="urn:microsoft.com/office/officeart/2005/8/layout/lProcess1"/>
    <dgm:cxn modelId="{EC5E455B-E349-4D53-B00A-92018C20CED7}" type="presOf" srcId="{A358DF46-CBD6-4461-BCD3-9CBBEEF5461C}" destId="{8B330554-06F6-44EA-A7B2-CBD967AC6DB3}" srcOrd="0" destOrd="0" presId="urn:microsoft.com/office/officeart/2005/8/layout/lProcess1"/>
    <dgm:cxn modelId="{BB170C40-1909-4183-980F-02D13F14D92A}" type="presOf" srcId="{43F4855F-50AA-4230-AB83-68FBE95F3BF7}" destId="{6EFD3F3D-ADE9-4464-AD74-9E39410AE637}" srcOrd="0" destOrd="0" presId="urn:microsoft.com/office/officeart/2005/8/layout/lProcess1"/>
    <dgm:cxn modelId="{F953DEFC-7C2C-4250-BA35-C49C71D1006C}" type="presOf" srcId="{6394A6BC-93AF-4013-A269-A628CC4A6E8A}" destId="{BDF755AF-704C-4D5F-9F10-FC33AD12A82D}" srcOrd="0" destOrd="0" presId="urn:microsoft.com/office/officeart/2005/8/layout/lProcess1"/>
    <dgm:cxn modelId="{AAC62440-2782-42D9-BC7A-667D054351A2}" srcId="{236C0D03-8608-4BEA-83EB-4A0E59B81CB3}" destId="{62BA93E0-6F18-4BF4-99F5-FA371A9BF7ED}" srcOrd="3" destOrd="0" parTransId="{73F3766F-CA3E-48F0-9D1C-F7AE70E02F5B}" sibTransId="{FA223D45-E416-48AE-9C68-DF7EC8D65709}"/>
    <dgm:cxn modelId="{97C5E685-1D04-472B-9CAF-D078A00CE29B}" type="presParOf" srcId="{1FFD2D2C-73DB-4045-9C5A-E9FB38398021}" destId="{5D63DB48-E875-47F1-9017-653874325AAC}" srcOrd="0" destOrd="0" presId="urn:microsoft.com/office/officeart/2005/8/layout/lProcess1"/>
    <dgm:cxn modelId="{34D5618B-2EF7-4025-95F6-5C72190900F7}" type="presParOf" srcId="{5D63DB48-E875-47F1-9017-653874325AAC}" destId="{5B149008-BBCF-4399-8C1B-D9F2416C40E8}" srcOrd="0" destOrd="0" presId="urn:microsoft.com/office/officeart/2005/8/layout/lProcess1"/>
    <dgm:cxn modelId="{DC667EE7-EC88-40F3-8202-581E2AC2CA25}" type="presParOf" srcId="{5D63DB48-E875-47F1-9017-653874325AAC}" destId="{8B330554-06F6-44EA-A7B2-CBD967AC6DB3}" srcOrd="1" destOrd="0" presId="urn:microsoft.com/office/officeart/2005/8/layout/lProcess1"/>
    <dgm:cxn modelId="{60AF8C41-447E-45EB-9191-6F0E65FE0E94}" type="presParOf" srcId="{5D63DB48-E875-47F1-9017-653874325AAC}" destId="{722472ED-AD44-488B-9C9A-85C72A260E6F}" srcOrd="2" destOrd="0" presId="urn:microsoft.com/office/officeart/2005/8/layout/lProcess1"/>
    <dgm:cxn modelId="{65FA3BFA-E5DC-4423-9328-57BE525F72A6}" type="presParOf" srcId="{5D63DB48-E875-47F1-9017-653874325AAC}" destId="{FCCE21FF-CA30-4E86-98BC-97CA1B9AE3B2}" srcOrd="3" destOrd="0" presId="urn:microsoft.com/office/officeart/2005/8/layout/lProcess1"/>
    <dgm:cxn modelId="{8DD28733-800B-4010-9C56-E4501B4A16DB}" type="presParOf" srcId="{5D63DB48-E875-47F1-9017-653874325AAC}" destId="{F271BA65-AE66-4897-8A20-99AB3DDDF002}" srcOrd="4" destOrd="0" presId="urn:microsoft.com/office/officeart/2005/8/layout/lProcess1"/>
    <dgm:cxn modelId="{84C03EE1-3394-4D13-AA64-CB96D75C487B}" type="presParOf" srcId="{5D63DB48-E875-47F1-9017-653874325AAC}" destId="{2F42CF4D-0322-4C0F-802F-820143569B58}" srcOrd="5" destOrd="0" presId="urn:microsoft.com/office/officeart/2005/8/layout/lProcess1"/>
    <dgm:cxn modelId="{2A3CB445-8A86-417B-9729-FE9B6F5C6622}" type="presParOf" srcId="{5D63DB48-E875-47F1-9017-653874325AAC}" destId="{382E27A5-3BCC-4DCA-958D-6E7FB3A6DF90}" srcOrd="6" destOrd="0" presId="urn:microsoft.com/office/officeart/2005/8/layout/lProcess1"/>
    <dgm:cxn modelId="{9D2B9808-2FB4-4CCE-9B90-F9AE8240CF5B}" type="presParOf" srcId="{5D63DB48-E875-47F1-9017-653874325AAC}" destId="{960518D5-1B89-47DD-B29F-5E05CDB6EFAD}" srcOrd="7" destOrd="0" presId="urn:microsoft.com/office/officeart/2005/8/layout/lProcess1"/>
    <dgm:cxn modelId="{CEAD8B54-54F3-4EBF-A053-2E29AED67D7E}" type="presParOf" srcId="{5D63DB48-E875-47F1-9017-653874325AAC}" destId="{7F4A66C9-2081-40E4-ACCC-43A8EBAF5B76}" srcOrd="8" destOrd="0" presId="urn:microsoft.com/office/officeart/2005/8/layout/lProcess1"/>
    <dgm:cxn modelId="{6E6DEB88-34BE-47DF-A85D-26FCCAA943FA}" type="presParOf" srcId="{1FFD2D2C-73DB-4045-9C5A-E9FB38398021}" destId="{BB479883-9D00-4E58-80E3-567268A6C8F3}" srcOrd="1" destOrd="0" presId="urn:microsoft.com/office/officeart/2005/8/layout/lProcess1"/>
    <dgm:cxn modelId="{E93CE3C3-17B2-42EE-8EE1-B95769BE5D75}" type="presParOf" srcId="{1FFD2D2C-73DB-4045-9C5A-E9FB38398021}" destId="{1D57D16E-8E48-4CA2-A34B-98B72E2C0178}" srcOrd="2" destOrd="0" presId="urn:microsoft.com/office/officeart/2005/8/layout/lProcess1"/>
    <dgm:cxn modelId="{69CF0701-EE69-407F-AA84-EBD99FBE6729}" type="presParOf" srcId="{1D57D16E-8E48-4CA2-A34B-98B72E2C0178}" destId="{CFD2FC93-C60C-4B16-9135-340D517EDBC1}" srcOrd="0" destOrd="0" presId="urn:microsoft.com/office/officeart/2005/8/layout/lProcess1"/>
    <dgm:cxn modelId="{A6E2FC79-D322-416A-ABCA-AD553E48276D}" type="presParOf" srcId="{1D57D16E-8E48-4CA2-A34B-98B72E2C0178}" destId="{6EFD3F3D-ADE9-4464-AD74-9E39410AE637}" srcOrd="1" destOrd="0" presId="urn:microsoft.com/office/officeart/2005/8/layout/lProcess1"/>
    <dgm:cxn modelId="{9072672D-4200-4255-B740-4E8395C9E6CF}" type="presParOf" srcId="{1D57D16E-8E48-4CA2-A34B-98B72E2C0178}" destId="{BDF755AF-704C-4D5F-9F10-FC33AD12A82D}" srcOrd="2" destOrd="0" presId="urn:microsoft.com/office/officeart/2005/8/layout/lProcess1"/>
    <dgm:cxn modelId="{A4E88645-C505-4CC9-B971-BC72DA6AA668}" type="presParOf" srcId="{1D57D16E-8E48-4CA2-A34B-98B72E2C0178}" destId="{70F0FF36-3CDD-43B5-82EB-8D6B6B7BFEC1}" srcOrd="3" destOrd="0" presId="urn:microsoft.com/office/officeart/2005/8/layout/lProcess1"/>
    <dgm:cxn modelId="{432407FC-992A-46F6-BC22-6776EEEEBF27}" type="presParOf" srcId="{1D57D16E-8E48-4CA2-A34B-98B72E2C0178}" destId="{A04B6405-3E6D-42E0-93CC-483531FAD6AD}" srcOrd="4" destOrd="0" presId="urn:microsoft.com/office/officeart/2005/8/layout/lProcess1"/>
    <dgm:cxn modelId="{5814D64A-5C10-404A-8C2A-8ADDA0F42732}" type="presParOf" srcId="{1D57D16E-8E48-4CA2-A34B-98B72E2C0178}" destId="{4587FA87-B1CF-4C7E-AD51-3C76B9FC842C}" srcOrd="5" destOrd="0" presId="urn:microsoft.com/office/officeart/2005/8/layout/lProcess1"/>
    <dgm:cxn modelId="{9B70E2F3-87B2-4FE5-9802-A8685667753C}" type="presParOf" srcId="{1D57D16E-8E48-4CA2-A34B-98B72E2C0178}" destId="{841513A1-AC4A-4E05-B718-3A80450481EE}" srcOrd="6" destOrd="0" presId="urn:microsoft.com/office/officeart/2005/8/layout/lProcess1"/>
    <dgm:cxn modelId="{A1F17649-14F9-4037-918C-D868020D4C4B}" type="presParOf" srcId="{1D57D16E-8E48-4CA2-A34B-98B72E2C0178}" destId="{3501E249-98E7-41A3-A8D8-2BFFA8B121C1}" srcOrd="7" destOrd="0" presId="urn:microsoft.com/office/officeart/2005/8/layout/lProcess1"/>
    <dgm:cxn modelId="{3C3CCC7F-0D37-42EA-A778-1AE18F5E9FA2}" type="presParOf" srcId="{1D57D16E-8E48-4CA2-A34B-98B72E2C0178}" destId="{A2B68E0E-DC1B-4ECB-9BDD-975D4689A6C5}" srcOrd="8" destOrd="0" presId="urn:microsoft.com/office/officeart/2005/8/layout/lProcess1"/>
    <dgm:cxn modelId="{838B21BB-BCFE-460F-9E12-BFEDA2F9B6C1}" type="presParOf" srcId="{1FFD2D2C-73DB-4045-9C5A-E9FB38398021}" destId="{75FAB86A-F6A7-4D53-89B9-C55A134873C6}" srcOrd="3" destOrd="0" presId="urn:microsoft.com/office/officeart/2005/8/layout/lProcess1"/>
    <dgm:cxn modelId="{5A8E84E1-6617-4BE7-A869-90E25BBBA742}" type="presParOf" srcId="{1FFD2D2C-73DB-4045-9C5A-E9FB38398021}" destId="{C55EE8CF-894B-4C83-B1C5-A4BCD5F86D13}" srcOrd="4" destOrd="0" presId="urn:microsoft.com/office/officeart/2005/8/layout/lProcess1"/>
    <dgm:cxn modelId="{5E3195FB-4F97-44DE-A888-43B3FB25A071}" type="presParOf" srcId="{C55EE8CF-894B-4C83-B1C5-A4BCD5F86D13}" destId="{01250D2F-4D82-4E1A-AA0E-6D7564C23923}" srcOrd="0" destOrd="0" presId="urn:microsoft.com/office/officeart/2005/8/layout/lProcess1"/>
    <dgm:cxn modelId="{F93621E3-EF47-4756-80CD-74F821F0FEFA}" type="presParOf" srcId="{C55EE8CF-894B-4C83-B1C5-A4BCD5F86D13}" destId="{F2AD386D-06DE-4B19-BDF3-13ADCC687E1C}" srcOrd="1" destOrd="0" presId="urn:microsoft.com/office/officeart/2005/8/layout/lProcess1"/>
    <dgm:cxn modelId="{96FC5806-1B6D-46F8-B786-26B16FC558D8}" type="presParOf" srcId="{C55EE8CF-894B-4C83-B1C5-A4BCD5F86D13}" destId="{EAE3613E-E54C-4141-AE05-C7F74E586C90}" srcOrd="2" destOrd="0" presId="urn:microsoft.com/office/officeart/2005/8/layout/lProcess1"/>
    <dgm:cxn modelId="{64522C70-D7B2-4AC3-BF7A-422851304CE1}" type="presParOf" srcId="{C55EE8CF-894B-4C83-B1C5-A4BCD5F86D13}" destId="{7522E486-51F5-4CE1-8A32-C8F2A0220F8D}" srcOrd="3" destOrd="0" presId="urn:microsoft.com/office/officeart/2005/8/layout/lProcess1"/>
    <dgm:cxn modelId="{C9C63931-AD97-4F1F-9873-FCAFBBE9BBE2}" type="presParOf" srcId="{C55EE8CF-894B-4C83-B1C5-A4BCD5F86D13}" destId="{36EB2185-19EE-4528-B239-3207ECD95C69}" srcOrd="4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7BCB7B0D-4F97-4FFE-9F8A-A88E7ECBF39D}" type="doc">
      <dgm:prSet loTypeId="urn:microsoft.com/office/officeart/2005/8/layout/list1" loCatId="list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042022AD-6307-47BF-8786-928AEEE77229}">
      <dgm:prSet phldrT="[Texto]"/>
      <dgm:spPr/>
      <dgm:t>
        <a:bodyPr/>
        <a:lstStyle/>
        <a:p>
          <a:r>
            <a:rPr lang="es-CL" dirty="0" smtClean="0"/>
            <a:t>Validación</a:t>
          </a:r>
          <a:endParaRPr lang="es-CL" dirty="0"/>
        </a:p>
      </dgm:t>
    </dgm:pt>
    <dgm:pt modelId="{747E653A-0FD3-4A9B-B021-2FA70D1F2C47}" type="parTrans" cxnId="{90F9446A-34E8-42D8-A2F7-E929E4E052F9}">
      <dgm:prSet/>
      <dgm:spPr/>
      <dgm:t>
        <a:bodyPr/>
        <a:lstStyle/>
        <a:p>
          <a:endParaRPr lang="es-CL"/>
        </a:p>
      </dgm:t>
    </dgm:pt>
    <dgm:pt modelId="{56BAD196-CBE8-4B35-BFF5-7B48BEC43220}" type="sibTrans" cxnId="{90F9446A-34E8-42D8-A2F7-E929E4E052F9}">
      <dgm:prSet/>
      <dgm:spPr/>
      <dgm:t>
        <a:bodyPr/>
        <a:lstStyle/>
        <a:p>
          <a:endParaRPr lang="es-CL"/>
        </a:p>
      </dgm:t>
    </dgm:pt>
    <dgm:pt modelId="{6B3B3A57-4BDC-4FE3-8421-2327ED9D9FD3}">
      <dgm:prSet phldrT="[Texto]"/>
      <dgm:spPr/>
      <dgm:t>
        <a:bodyPr/>
        <a:lstStyle/>
        <a:p>
          <a:r>
            <a:rPr lang="es-CL" dirty="0" smtClean="0"/>
            <a:t>Perfilación</a:t>
          </a:r>
          <a:endParaRPr lang="es-CL" dirty="0"/>
        </a:p>
      </dgm:t>
    </dgm:pt>
    <dgm:pt modelId="{8B67ADEA-883E-4AC6-A69D-D6BA316D46CE}" type="parTrans" cxnId="{B1F0F031-0CB3-4C24-B7A4-87E43203F67C}">
      <dgm:prSet/>
      <dgm:spPr/>
      <dgm:t>
        <a:bodyPr/>
        <a:lstStyle/>
        <a:p>
          <a:endParaRPr lang="es-CL"/>
        </a:p>
      </dgm:t>
    </dgm:pt>
    <dgm:pt modelId="{2D42BADA-4F79-4070-BA6C-0AB967C3695B}" type="sibTrans" cxnId="{B1F0F031-0CB3-4C24-B7A4-87E43203F67C}">
      <dgm:prSet/>
      <dgm:spPr/>
      <dgm:t>
        <a:bodyPr/>
        <a:lstStyle/>
        <a:p>
          <a:endParaRPr lang="es-CL"/>
        </a:p>
      </dgm:t>
    </dgm:pt>
    <dgm:pt modelId="{D538C9B5-70A9-4909-9A7A-BB2786C418EB}" type="pres">
      <dgm:prSet presAssocID="{7BCB7B0D-4F97-4FFE-9F8A-A88E7ECBF39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CL"/>
        </a:p>
      </dgm:t>
    </dgm:pt>
    <dgm:pt modelId="{F073FE7A-1D68-415C-AB93-8D54EFCFDCB8}" type="pres">
      <dgm:prSet presAssocID="{042022AD-6307-47BF-8786-928AEEE77229}" presName="parentLin" presStyleCnt="0"/>
      <dgm:spPr/>
    </dgm:pt>
    <dgm:pt modelId="{3C74E8DC-C74B-4730-B09A-BA22C90E33C3}" type="pres">
      <dgm:prSet presAssocID="{042022AD-6307-47BF-8786-928AEEE77229}" presName="parentLeftMargin" presStyleLbl="node1" presStyleIdx="0" presStyleCnt="2"/>
      <dgm:spPr/>
      <dgm:t>
        <a:bodyPr/>
        <a:lstStyle/>
        <a:p>
          <a:endParaRPr lang="es-CL"/>
        </a:p>
      </dgm:t>
    </dgm:pt>
    <dgm:pt modelId="{B62482CD-11F8-4A58-AD38-D881646B92CC}" type="pres">
      <dgm:prSet presAssocID="{042022AD-6307-47BF-8786-928AEEE77229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E2FAD92F-A962-4DB6-8355-F6D70D1DEAE4}" type="pres">
      <dgm:prSet presAssocID="{042022AD-6307-47BF-8786-928AEEE77229}" presName="negativeSpace" presStyleCnt="0"/>
      <dgm:spPr/>
    </dgm:pt>
    <dgm:pt modelId="{3B0AD29B-321D-4019-906A-A8394E34CAF3}" type="pres">
      <dgm:prSet presAssocID="{042022AD-6307-47BF-8786-928AEEE77229}" presName="childText" presStyleLbl="conFgAcc1" presStyleIdx="0" presStyleCnt="2">
        <dgm:presLayoutVars>
          <dgm:bulletEnabled val="1"/>
        </dgm:presLayoutVars>
      </dgm:prSet>
      <dgm:spPr/>
    </dgm:pt>
    <dgm:pt modelId="{B736A004-7450-4D5A-B001-728F21C77FC0}" type="pres">
      <dgm:prSet presAssocID="{56BAD196-CBE8-4B35-BFF5-7B48BEC43220}" presName="spaceBetweenRectangles" presStyleCnt="0"/>
      <dgm:spPr/>
    </dgm:pt>
    <dgm:pt modelId="{F98F02CA-06F4-4D94-8188-F10F2A610B34}" type="pres">
      <dgm:prSet presAssocID="{6B3B3A57-4BDC-4FE3-8421-2327ED9D9FD3}" presName="parentLin" presStyleCnt="0"/>
      <dgm:spPr/>
    </dgm:pt>
    <dgm:pt modelId="{9C9B2D56-A42C-4E74-8185-70F3A6533D68}" type="pres">
      <dgm:prSet presAssocID="{6B3B3A57-4BDC-4FE3-8421-2327ED9D9FD3}" presName="parentLeftMargin" presStyleLbl="node1" presStyleIdx="0" presStyleCnt="2"/>
      <dgm:spPr/>
      <dgm:t>
        <a:bodyPr/>
        <a:lstStyle/>
        <a:p>
          <a:endParaRPr lang="es-CL"/>
        </a:p>
      </dgm:t>
    </dgm:pt>
    <dgm:pt modelId="{8069DDF3-351A-4DC7-9DA8-F5251E32E756}" type="pres">
      <dgm:prSet presAssocID="{6B3B3A57-4BDC-4FE3-8421-2327ED9D9FD3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6328EF8E-CC9B-4C58-A645-C3646E251056}" type="pres">
      <dgm:prSet presAssocID="{6B3B3A57-4BDC-4FE3-8421-2327ED9D9FD3}" presName="negativeSpace" presStyleCnt="0"/>
      <dgm:spPr/>
    </dgm:pt>
    <dgm:pt modelId="{74232ABD-F293-4F30-8501-1BBF28F472CE}" type="pres">
      <dgm:prSet presAssocID="{6B3B3A57-4BDC-4FE3-8421-2327ED9D9FD3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B703DD-B420-4333-9790-49D6949EDAB4}" type="presOf" srcId="{6B3B3A57-4BDC-4FE3-8421-2327ED9D9FD3}" destId="{9C9B2D56-A42C-4E74-8185-70F3A6533D68}" srcOrd="0" destOrd="0" presId="urn:microsoft.com/office/officeart/2005/8/layout/list1"/>
    <dgm:cxn modelId="{305FADE3-8A15-42EE-B1D5-8BA9A75D8C9D}" type="presOf" srcId="{6B3B3A57-4BDC-4FE3-8421-2327ED9D9FD3}" destId="{8069DDF3-351A-4DC7-9DA8-F5251E32E756}" srcOrd="1" destOrd="0" presId="urn:microsoft.com/office/officeart/2005/8/layout/list1"/>
    <dgm:cxn modelId="{B1F0F031-0CB3-4C24-B7A4-87E43203F67C}" srcId="{7BCB7B0D-4F97-4FFE-9F8A-A88E7ECBF39D}" destId="{6B3B3A57-4BDC-4FE3-8421-2327ED9D9FD3}" srcOrd="1" destOrd="0" parTransId="{8B67ADEA-883E-4AC6-A69D-D6BA316D46CE}" sibTransId="{2D42BADA-4F79-4070-BA6C-0AB967C3695B}"/>
    <dgm:cxn modelId="{0B57A9BE-64CC-4E0F-8EF7-923A57717D2E}" type="presOf" srcId="{7BCB7B0D-4F97-4FFE-9F8A-A88E7ECBF39D}" destId="{D538C9B5-70A9-4909-9A7A-BB2786C418EB}" srcOrd="0" destOrd="0" presId="urn:microsoft.com/office/officeart/2005/8/layout/list1"/>
    <dgm:cxn modelId="{90F9446A-34E8-42D8-A2F7-E929E4E052F9}" srcId="{7BCB7B0D-4F97-4FFE-9F8A-A88E7ECBF39D}" destId="{042022AD-6307-47BF-8786-928AEEE77229}" srcOrd="0" destOrd="0" parTransId="{747E653A-0FD3-4A9B-B021-2FA70D1F2C47}" sibTransId="{56BAD196-CBE8-4B35-BFF5-7B48BEC43220}"/>
    <dgm:cxn modelId="{2F2F65D5-A509-44EE-8582-5CB7734635E8}" type="presOf" srcId="{042022AD-6307-47BF-8786-928AEEE77229}" destId="{B62482CD-11F8-4A58-AD38-D881646B92CC}" srcOrd="1" destOrd="0" presId="urn:microsoft.com/office/officeart/2005/8/layout/list1"/>
    <dgm:cxn modelId="{15E084B2-5634-4D12-B239-83D1E5DC7ACC}" type="presOf" srcId="{042022AD-6307-47BF-8786-928AEEE77229}" destId="{3C74E8DC-C74B-4730-B09A-BA22C90E33C3}" srcOrd="0" destOrd="0" presId="urn:microsoft.com/office/officeart/2005/8/layout/list1"/>
    <dgm:cxn modelId="{A4EF1F09-896B-40B5-B428-BAEDB3C86526}" type="presParOf" srcId="{D538C9B5-70A9-4909-9A7A-BB2786C418EB}" destId="{F073FE7A-1D68-415C-AB93-8D54EFCFDCB8}" srcOrd="0" destOrd="0" presId="urn:microsoft.com/office/officeart/2005/8/layout/list1"/>
    <dgm:cxn modelId="{2012D565-4DB1-41B0-866A-4EBC3151EAA2}" type="presParOf" srcId="{F073FE7A-1D68-415C-AB93-8D54EFCFDCB8}" destId="{3C74E8DC-C74B-4730-B09A-BA22C90E33C3}" srcOrd="0" destOrd="0" presId="urn:microsoft.com/office/officeart/2005/8/layout/list1"/>
    <dgm:cxn modelId="{9B626DD6-67CE-4853-ADD3-966084EA9DC4}" type="presParOf" srcId="{F073FE7A-1D68-415C-AB93-8D54EFCFDCB8}" destId="{B62482CD-11F8-4A58-AD38-D881646B92CC}" srcOrd="1" destOrd="0" presId="urn:microsoft.com/office/officeart/2005/8/layout/list1"/>
    <dgm:cxn modelId="{5BD3398C-70FC-4FEB-AB18-DEC172DD9657}" type="presParOf" srcId="{D538C9B5-70A9-4909-9A7A-BB2786C418EB}" destId="{E2FAD92F-A962-4DB6-8355-F6D70D1DEAE4}" srcOrd="1" destOrd="0" presId="urn:microsoft.com/office/officeart/2005/8/layout/list1"/>
    <dgm:cxn modelId="{C930B9E9-862D-4194-8BF1-6532AC9578BE}" type="presParOf" srcId="{D538C9B5-70A9-4909-9A7A-BB2786C418EB}" destId="{3B0AD29B-321D-4019-906A-A8394E34CAF3}" srcOrd="2" destOrd="0" presId="urn:microsoft.com/office/officeart/2005/8/layout/list1"/>
    <dgm:cxn modelId="{51DB8575-1E75-48C0-90EF-3B9D37A38006}" type="presParOf" srcId="{D538C9B5-70A9-4909-9A7A-BB2786C418EB}" destId="{B736A004-7450-4D5A-B001-728F21C77FC0}" srcOrd="3" destOrd="0" presId="urn:microsoft.com/office/officeart/2005/8/layout/list1"/>
    <dgm:cxn modelId="{3AA36E9D-D55B-4AF3-A199-48B74818E3FD}" type="presParOf" srcId="{D538C9B5-70A9-4909-9A7A-BB2786C418EB}" destId="{F98F02CA-06F4-4D94-8188-F10F2A610B34}" srcOrd="4" destOrd="0" presId="urn:microsoft.com/office/officeart/2005/8/layout/list1"/>
    <dgm:cxn modelId="{B6059A56-B608-4B3E-8472-54274C661594}" type="presParOf" srcId="{F98F02CA-06F4-4D94-8188-F10F2A610B34}" destId="{9C9B2D56-A42C-4E74-8185-70F3A6533D68}" srcOrd="0" destOrd="0" presId="urn:microsoft.com/office/officeart/2005/8/layout/list1"/>
    <dgm:cxn modelId="{A26B63DD-CD67-4DCF-87F1-EDCB026F7E3E}" type="presParOf" srcId="{F98F02CA-06F4-4D94-8188-F10F2A610B34}" destId="{8069DDF3-351A-4DC7-9DA8-F5251E32E756}" srcOrd="1" destOrd="0" presId="urn:microsoft.com/office/officeart/2005/8/layout/list1"/>
    <dgm:cxn modelId="{C9ADB964-7658-4284-8286-9EAA396D16CA}" type="presParOf" srcId="{D538C9B5-70A9-4909-9A7A-BB2786C418EB}" destId="{6328EF8E-CC9B-4C58-A645-C3646E251056}" srcOrd="5" destOrd="0" presId="urn:microsoft.com/office/officeart/2005/8/layout/list1"/>
    <dgm:cxn modelId="{5B283046-6078-45B7-8BCD-EC4DDE3321C2}" type="presParOf" srcId="{D538C9B5-70A9-4909-9A7A-BB2786C418EB}" destId="{74232ABD-F293-4F30-8501-1BBF28F472C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7517F3F-A9B2-4B17-A6AE-312E0E55B6E9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DCC08F40-F6CF-41D4-AD7E-0850890AB323}">
      <dgm:prSet phldrT="[Texto]"/>
      <dgm:spPr/>
      <dgm:t>
        <a:bodyPr/>
        <a:lstStyle/>
        <a:p>
          <a:r>
            <a:rPr lang="es-CL" b="1" dirty="0" smtClean="0"/>
            <a:t>Elementos</a:t>
          </a:r>
          <a:endParaRPr lang="es-CL" b="1" dirty="0"/>
        </a:p>
      </dgm:t>
    </dgm:pt>
    <dgm:pt modelId="{6FC2584B-F87A-47AA-A284-C158C900FDAB}" type="parTrans" cxnId="{F778019B-907B-4AC8-BD0A-CC9BDC31D239}">
      <dgm:prSet/>
      <dgm:spPr/>
      <dgm:t>
        <a:bodyPr/>
        <a:lstStyle/>
        <a:p>
          <a:endParaRPr lang="es-CL"/>
        </a:p>
      </dgm:t>
    </dgm:pt>
    <dgm:pt modelId="{47455EBF-746D-4206-8539-52305F4723EA}" type="sibTrans" cxnId="{F778019B-907B-4AC8-BD0A-CC9BDC31D239}">
      <dgm:prSet/>
      <dgm:spPr/>
      <dgm:t>
        <a:bodyPr/>
        <a:lstStyle/>
        <a:p>
          <a:endParaRPr lang="es-CL"/>
        </a:p>
      </dgm:t>
    </dgm:pt>
    <dgm:pt modelId="{B163FD1F-14E0-4F41-A296-2E52FA5BE8D3}">
      <dgm:prSet phldrT="[Texto]"/>
      <dgm:spPr/>
      <dgm:t>
        <a:bodyPr/>
        <a:lstStyle/>
        <a:p>
          <a:r>
            <a:rPr lang="es-CL" b="1" dirty="0" smtClean="0"/>
            <a:t>Profesionales</a:t>
          </a:r>
          <a:endParaRPr lang="es-CL" b="1" dirty="0"/>
        </a:p>
      </dgm:t>
    </dgm:pt>
    <dgm:pt modelId="{A4F9DEE1-4090-4444-BEB7-5172E0FC8C06}" type="parTrans" cxnId="{CE799804-ADFA-41AC-817D-8A7429A869C5}">
      <dgm:prSet/>
      <dgm:spPr/>
      <dgm:t>
        <a:bodyPr/>
        <a:lstStyle/>
        <a:p>
          <a:endParaRPr lang="es-CL"/>
        </a:p>
      </dgm:t>
    </dgm:pt>
    <dgm:pt modelId="{367502FC-4C54-4769-A71F-6822EAFF8143}" type="sibTrans" cxnId="{CE799804-ADFA-41AC-817D-8A7429A869C5}">
      <dgm:prSet/>
      <dgm:spPr/>
      <dgm:t>
        <a:bodyPr/>
        <a:lstStyle/>
        <a:p>
          <a:endParaRPr lang="es-CL"/>
        </a:p>
      </dgm:t>
    </dgm:pt>
    <dgm:pt modelId="{2875DC7B-8618-4F80-ADD0-4DB4E7B381E2}">
      <dgm:prSet phldrT="[Texto]"/>
      <dgm:spPr/>
      <dgm:t>
        <a:bodyPr/>
        <a:lstStyle/>
        <a:p>
          <a:r>
            <a:rPr lang="es-CL" b="1" dirty="0" smtClean="0"/>
            <a:t>Problema</a:t>
          </a:r>
          <a:endParaRPr lang="es-CL" b="1" dirty="0"/>
        </a:p>
      </dgm:t>
    </dgm:pt>
    <dgm:pt modelId="{3B6E9A63-26DA-413F-8FE9-9D044F1BF480}" type="parTrans" cxnId="{F1F71DD4-4144-4775-B66F-ED8A65C17F63}">
      <dgm:prSet/>
      <dgm:spPr/>
      <dgm:t>
        <a:bodyPr/>
        <a:lstStyle/>
        <a:p>
          <a:endParaRPr lang="es-CL"/>
        </a:p>
      </dgm:t>
    </dgm:pt>
    <dgm:pt modelId="{1E3F309E-686E-4BEC-A745-FDFBB6058F43}" type="sibTrans" cxnId="{F1F71DD4-4144-4775-B66F-ED8A65C17F63}">
      <dgm:prSet/>
      <dgm:spPr/>
      <dgm:t>
        <a:bodyPr/>
        <a:lstStyle/>
        <a:p>
          <a:endParaRPr lang="es-CL"/>
        </a:p>
      </dgm:t>
    </dgm:pt>
    <dgm:pt modelId="{409966C9-4BED-4423-A30F-1ECD14B071A4}">
      <dgm:prSet phldrT="[Texto]"/>
      <dgm:spPr/>
      <dgm:t>
        <a:bodyPr/>
        <a:lstStyle/>
        <a:p>
          <a:r>
            <a:rPr lang="es-CL" b="1" dirty="0" smtClean="0"/>
            <a:t>Oportunidad</a:t>
          </a:r>
          <a:endParaRPr lang="es-CL" b="1" dirty="0"/>
        </a:p>
      </dgm:t>
    </dgm:pt>
    <dgm:pt modelId="{F3B74D53-96DC-449F-9B25-65DF09C43E1F}" type="parTrans" cxnId="{66C65E1C-8D4F-43F2-8987-58B293BD114C}">
      <dgm:prSet/>
      <dgm:spPr/>
      <dgm:t>
        <a:bodyPr/>
        <a:lstStyle/>
        <a:p>
          <a:endParaRPr lang="es-CL"/>
        </a:p>
      </dgm:t>
    </dgm:pt>
    <dgm:pt modelId="{0F26FEB5-D021-4D32-BDC1-561F1F4E2FB5}" type="sibTrans" cxnId="{66C65E1C-8D4F-43F2-8987-58B293BD114C}">
      <dgm:prSet/>
      <dgm:spPr/>
      <dgm:t>
        <a:bodyPr/>
        <a:lstStyle/>
        <a:p>
          <a:endParaRPr lang="es-CL"/>
        </a:p>
      </dgm:t>
    </dgm:pt>
    <dgm:pt modelId="{1B8C705C-78AD-4EFB-87DB-226208C8F3F4}">
      <dgm:prSet phldrT="[Texto]"/>
      <dgm:spPr/>
      <dgm:t>
        <a:bodyPr/>
        <a:lstStyle/>
        <a:p>
          <a:r>
            <a:rPr lang="es-CL" b="1" dirty="0" smtClean="0"/>
            <a:t>Estadísticas</a:t>
          </a:r>
          <a:endParaRPr lang="es-CL" b="1" dirty="0"/>
        </a:p>
      </dgm:t>
    </dgm:pt>
    <dgm:pt modelId="{C42678BC-D2DC-4DB5-A849-366A8AE7A102}" type="parTrans" cxnId="{D11DFC51-6A37-49E5-9108-35EB291CA40E}">
      <dgm:prSet/>
      <dgm:spPr/>
      <dgm:t>
        <a:bodyPr/>
        <a:lstStyle/>
        <a:p>
          <a:endParaRPr lang="es-CL"/>
        </a:p>
      </dgm:t>
    </dgm:pt>
    <dgm:pt modelId="{9649174D-767C-4EF3-85B5-36168CE7EE64}" type="sibTrans" cxnId="{D11DFC51-6A37-49E5-9108-35EB291CA40E}">
      <dgm:prSet/>
      <dgm:spPr/>
      <dgm:t>
        <a:bodyPr/>
        <a:lstStyle/>
        <a:p>
          <a:endParaRPr lang="es-CL"/>
        </a:p>
      </dgm:t>
    </dgm:pt>
    <dgm:pt modelId="{8BB22357-F99C-436D-9B9E-8755D0CED0BD}" type="pres">
      <dgm:prSet presAssocID="{47517F3F-A9B2-4B17-A6AE-312E0E55B6E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2C8FF604-1F12-4DD6-BAEB-3C5F1CF2D419}" type="pres">
      <dgm:prSet presAssocID="{DCC08F40-F6CF-41D4-AD7E-0850890AB323}" presName="Accent1" presStyleCnt="0"/>
      <dgm:spPr/>
      <dgm:t>
        <a:bodyPr/>
        <a:lstStyle/>
        <a:p>
          <a:endParaRPr lang="es-CL"/>
        </a:p>
      </dgm:t>
    </dgm:pt>
    <dgm:pt modelId="{67F836BB-5DC5-4E2D-A0A1-CCFC94871F5A}" type="pres">
      <dgm:prSet presAssocID="{DCC08F40-F6CF-41D4-AD7E-0850890AB323}" presName="Accent" presStyleLbl="node1" presStyleIdx="0" presStyleCnt="5"/>
      <dgm:spPr/>
      <dgm:t>
        <a:bodyPr/>
        <a:lstStyle/>
        <a:p>
          <a:endParaRPr lang="es-CL"/>
        </a:p>
      </dgm:t>
    </dgm:pt>
    <dgm:pt modelId="{0F3B313D-42DA-4E90-81FF-E8613D51CDC3}" type="pres">
      <dgm:prSet presAssocID="{DCC08F40-F6CF-41D4-AD7E-0850890AB323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8FE76F-F3ED-432D-B42D-97C6B8F69A32}" type="pres">
      <dgm:prSet presAssocID="{B163FD1F-14E0-4F41-A296-2E52FA5BE8D3}" presName="Accent2" presStyleCnt="0"/>
      <dgm:spPr/>
      <dgm:t>
        <a:bodyPr/>
        <a:lstStyle/>
        <a:p>
          <a:endParaRPr lang="es-CL"/>
        </a:p>
      </dgm:t>
    </dgm:pt>
    <dgm:pt modelId="{EFBB921B-F023-4A7D-9D03-E96AE73EDE5B}" type="pres">
      <dgm:prSet presAssocID="{B163FD1F-14E0-4F41-A296-2E52FA5BE8D3}" presName="Accent" presStyleLbl="node1" presStyleIdx="1" presStyleCnt="5"/>
      <dgm:spPr/>
      <dgm:t>
        <a:bodyPr/>
        <a:lstStyle/>
        <a:p>
          <a:endParaRPr lang="es-CL"/>
        </a:p>
      </dgm:t>
    </dgm:pt>
    <dgm:pt modelId="{14345AD7-126E-4A6E-9509-D9C8668876CC}" type="pres">
      <dgm:prSet presAssocID="{B163FD1F-14E0-4F41-A296-2E52FA5BE8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4DE593-EF26-4200-BD80-AC6262829EF0}" type="pres">
      <dgm:prSet presAssocID="{1B8C705C-78AD-4EFB-87DB-226208C8F3F4}" presName="Accent3" presStyleCnt="0"/>
      <dgm:spPr/>
    </dgm:pt>
    <dgm:pt modelId="{FC5FA520-0403-45FB-BD3B-843DA87CC0B9}" type="pres">
      <dgm:prSet presAssocID="{1B8C705C-78AD-4EFB-87DB-226208C8F3F4}" presName="Accent" presStyleLbl="node1" presStyleIdx="2" presStyleCnt="5"/>
      <dgm:spPr/>
    </dgm:pt>
    <dgm:pt modelId="{76501C5F-F06F-4AD4-B68A-FDD78F0B204D}" type="pres">
      <dgm:prSet presAssocID="{1B8C705C-78AD-4EFB-87DB-226208C8F3F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4278521-5320-4029-948A-3295A44A5248}" type="pres">
      <dgm:prSet presAssocID="{2875DC7B-8618-4F80-ADD0-4DB4E7B381E2}" presName="Accent4" presStyleCnt="0"/>
      <dgm:spPr/>
    </dgm:pt>
    <dgm:pt modelId="{132922AE-DD46-4AB1-95C4-D10279511F5C}" type="pres">
      <dgm:prSet presAssocID="{2875DC7B-8618-4F80-ADD0-4DB4E7B381E2}" presName="Accent" presStyleLbl="node1" presStyleIdx="3" presStyleCnt="5"/>
      <dgm:spPr/>
      <dgm:t>
        <a:bodyPr/>
        <a:lstStyle/>
        <a:p>
          <a:endParaRPr lang="es-CL"/>
        </a:p>
      </dgm:t>
    </dgm:pt>
    <dgm:pt modelId="{7EED924A-A759-4BD2-BEB5-F966D5A30E28}" type="pres">
      <dgm:prSet presAssocID="{2875DC7B-8618-4F80-ADD0-4DB4E7B381E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766113-FFE8-4331-8B13-7EFFF2C4B454}" type="pres">
      <dgm:prSet presAssocID="{409966C9-4BED-4423-A30F-1ECD14B071A4}" presName="Accent5" presStyleCnt="0"/>
      <dgm:spPr/>
    </dgm:pt>
    <dgm:pt modelId="{12310656-7277-42C3-9D95-9E0B65D9C759}" type="pres">
      <dgm:prSet presAssocID="{409966C9-4BED-4423-A30F-1ECD14B071A4}" presName="Accent" presStyleLbl="node1" presStyleIdx="4" presStyleCnt="5"/>
      <dgm:spPr/>
      <dgm:t>
        <a:bodyPr/>
        <a:lstStyle/>
        <a:p>
          <a:endParaRPr lang="es-CL"/>
        </a:p>
      </dgm:t>
    </dgm:pt>
    <dgm:pt modelId="{8BD80720-ABBC-469A-A89F-73A2769874AD}" type="pres">
      <dgm:prSet presAssocID="{409966C9-4BED-4423-A30F-1ECD14B071A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B8798E45-F816-43CF-9F62-211472254623}" type="presOf" srcId="{409966C9-4BED-4423-A30F-1ECD14B071A4}" destId="{8BD80720-ABBC-469A-A89F-73A2769874AD}" srcOrd="0" destOrd="0" presId="urn:microsoft.com/office/officeart/2009/layout/CircleArrowProcess"/>
    <dgm:cxn modelId="{515BA871-8B1C-4060-A7F4-FD2A0971285D}" type="presOf" srcId="{1B8C705C-78AD-4EFB-87DB-226208C8F3F4}" destId="{76501C5F-F06F-4AD4-B68A-FDD78F0B204D}" srcOrd="0" destOrd="0" presId="urn:microsoft.com/office/officeart/2009/layout/CircleArrowProcess"/>
    <dgm:cxn modelId="{236ADF94-B076-4A0A-93CE-E7517C70D62F}" type="presOf" srcId="{B163FD1F-14E0-4F41-A296-2E52FA5BE8D3}" destId="{14345AD7-126E-4A6E-9509-D9C8668876CC}" srcOrd="0" destOrd="0" presId="urn:microsoft.com/office/officeart/2009/layout/CircleArrowProcess"/>
    <dgm:cxn modelId="{AEC8316B-6A55-45E5-A005-3A2F9858884D}" type="presOf" srcId="{DCC08F40-F6CF-41D4-AD7E-0850890AB323}" destId="{0F3B313D-42DA-4E90-81FF-E8613D51CDC3}" srcOrd="0" destOrd="0" presId="urn:microsoft.com/office/officeart/2009/layout/CircleArrowProcess"/>
    <dgm:cxn modelId="{7A40C512-6F02-4FB8-B95F-C1EACFC3D71A}" type="presOf" srcId="{47517F3F-A9B2-4B17-A6AE-312E0E55B6E9}" destId="{8BB22357-F99C-436D-9B9E-8755D0CED0BD}" srcOrd="0" destOrd="0" presId="urn:microsoft.com/office/officeart/2009/layout/CircleArrowProcess"/>
    <dgm:cxn modelId="{F1F71DD4-4144-4775-B66F-ED8A65C17F63}" srcId="{47517F3F-A9B2-4B17-A6AE-312E0E55B6E9}" destId="{2875DC7B-8618-4F80-ADD0-4DB4E7B381E2}" srcOrd="3" destOrd="0" parTransId="{3B6E9A63-26DA-413F-8FE9-9D044F1BF480}" sibTransId="{1E3F309E-686E-4BEC-A745-FDFBB6058F43}"/>
    <dgm:cxn modelId="{66C65E1C-8D4F-43F2-8987-58B293BD114C}" srcId="{47517F3F-A9B2-4B17-A6AE-312E0E55B6E9}" destId="{409966C9-4BED-4423-A30F-1ECD14B071A4}" srcOrd="4" destOrd="0" parTransId="{F3B74D53-96DC-449F-9B25-65DF09C43E1F}" sibTransId="{0F26FEB5-D021-4D32-BDC1-561F1F4E2FB5}"/>
    <dgm:cxn modelId="{F778019B-907B-4AC8-BD0A-CC9BDC31D239}" srcId="{47517F3F-A9B2-4B17-A6AE-312E0E55B6E9}" destId="{DCC08F40-F6CF-41D4-AD7E-0850890AB323}" srcOrd="0" destOrd="0" parTransId="{6FC2584B-F87A-47AA-A284-C158C900FDAB}" sibTransId="{47455EBF-746D-4206-8539-52305F4723EA}"/>
    <dgm:cxn modelId="{B26E36DF-D019-4829-B963-0C272A468024}" type="presOf" srcId="{2875DC7B-8618-4F80-ADD0-4DB4E7B381E2}" destId="{7EED924A-A759-4BD2-BEB5-F966D5A30E28}" srcOrd="0" destOrd="0" presId="urn:microsoft.com/office/officeart/2009/layout/CircleArrowProcess"/>
    <dgm:cxn modelId="{CE799804-ADFA-41AC-817D-8A7429A869C5}" srcId="{47517F3F-A9B2-4B17-A6AE-312E0E55B6E9}" destId="{B163FD1F-14E0-4F41-A296-2E52FA5BE8D3}" srcOrd="1" destOrd="0" parTransId="{A4F9DEE1-4090-4444-BEB7-5172E0FC8C06}" sibTransId="{367502FC-4C54-4769-A71F-6822EAFF8143}"/>
    <dgm:cxn modelId="{D11DFC51-6A37-49E5-9108-35EB291CA40E}" srcId="{47517F3F-A9B2-4B17-A6AE-312E0E55B6E9}" destId="{1B8C705C-78AD-4EFB-87DB-226208C8F3F4}" srcOrd="2" destOrd="0" parTransId="{C42678BC-D2DC-4DB5-A849-366A8AE7A102}" sibTransId="{9649174D-767C-4EF3-85B5-36168CE7EE64}"/>
    <dgm:cxn modelId="{A04E0C6F-A940-4CD5-B24E-96F98DCE98CC}" type="presParOf" srcId="{8BB22357-F99C-436D-9B9E-8755D0CED0BD}" destId="{2C8FF604-1F12-4DD6-BAEB-3C5F1CF2D419}" srcOrd="0" destOrd="0" presId="urn:microsoft.com/office/officeart/2009/layout/CircleArrowProcess"/>
    <dgm:cxn modelId="{E091C2A2-3D54-4F7E-8FA1-7BB47370DA0E}" type="presParOf" srcId="{2C8FF604-1F12-4DD6-BAEB-3C5F1CF2D419}" destId="{67F836BB-5DC5-4E2D-A0A1-CCFC94871F5A}" srcOrd="0" destOrd="0" presId="urn:microsoft.com/office/officeart/2009/layout/CircleArrowProcess"/>
    <dgm:cxn modelId="{74CB5A1B-5559-4A47-B893-3F4F7CE9B5B9}" type="presParOf" srcId="{8BB22357-F99C-436D-9B9E-8755D0CED0BD}" destId="{0F3B313D-42DA-4E90-81FF-E8613D51CDC3}" srcOrd="1" destOrd="0" presId="urn:microsoft.com/office/officeart/2009/layout/CircleArrowProcess"/>
    <dgm:cxn modelId="{4181337B-2DEE-43E7-AB30-87A4B2218D51}" type="presParOf" srcId="{8BB22357-F99C-436D-9B9E-8755D0CED0BD}" destId="{268FE76F-F3ED-432D-B42D-97C6B8F69A32}" srcOrd="2" destOrd="0" presId="urn:microsoft.com/office/officeart/2009/layout/CircleArrowProcess"/>
    <dgm:cxn modelId="{97A5F373-12B7-488A-BD46-54B6BAB0E5BD}" type="presParOf" srcId="{268FE76F-F3ED-432D-B42D-97C6B8F69A32}" destId="{EFBB921B-F023-4A7D-9D03-E96AE73EDE5B}" srcOrd="0" destOrd="0" presId="urn:microsoft.com/office/officeart/2009/layout/CircleArrowProcess"/>
    <dgm:cxn modelId="{45BF8684-6C91-45E1-8B01-A561D597B93F}" type="presParOf" srcId="{8BB22357-F99C-436D-9B9E-8755D0CED0BD}" destId="{14345AD7-126E-4A6E-9509-D9C8668876CC}" srcOrd="3" destOrd="0" presId="urn:microsoft.com/office/officeart/2009/layout/CircleArrowProcess"/>
    <dgm:cxn modelId="{3B2D00AC-B25D-465A-BB60-3007E307754F}" type="presParOf" srcId="{8BB22357-F99C-436D-9B9E-8755D0CED0BD}" destId="{214DE593-EF26-4200-BD80-AC6262829EF0}" srcOrd="4" destOrd="0" presId="urn:microsoft.com/office/officeart/2009/layout/CircleArrowProcess"/>
    <dgm:cxn modelId="{BBF4EB4A-3D64-4E1C-B1CA-8EFF81DBEE6D}" type="presParOf" srcId="{214DE593-EF26-4200-BD80-AC6262829EF0}" destId="{FC5FA520-0403-45FB-BD3B-843DA87CC0B9}" srcOrd="0" destOrd="0" presId="urn:microsoft.com/office/officeart/2009/layout/CircleArrowProcess"/>
    <dgm:cxn modelId="{FC1DEEE7-E22D-48E4-A785-860D672CF732}" type="presParOf" srcId="{8BB22357-F99C-436D-9B9E-8755D0CED0BD}" destId="{76501C5F-F06F-4AD4-B68A-FDD78F0B204D}" srcOrd="5" destOrd="0" presId="urn:microsoft.com/office/officeart/2009/layout/CircleArrowProcess"/>
    <dgm:cxn modelId="{76CC932B-BBBA-4781-B9DD-C6986B549C6D}" type="presParOf" srcId="{8BB22357-F99C-436D-9B9E-8755D0CED0BD}" destId="{14278521-5320-4029-948A-3295A44A5248}" srcOrd="6" destOrd="0" presId="urn:microsoft.com/office/officeart/2009/layout/CircleArrowProcess"/>
    <dgm:cxn modelId="{6B94A2D6-BCF8-4128-B417-ADD9BF71AA0F}" type="presParOf" srcId="{14278521-5320-4029-948A-3295A44A5248}" destId="{132922AE-DD46-4AB1-95C4-D10279511F5C}" srcOrd="0" destOrd="0" presId="urn:microsoft.com/office/officeart/2009/layout/CircleArrowProcess"/>
    <dgm:cxn modelId="{5F844AE1-AE42-4522-9277-D8A7B7E8F254}" type="presParOf" srcId="{8BB22357-F99C-436D-9B9E-8755D0CED0BD}" destId="{7EED924A-A759-4BD2-BEB5-F966D5A30E28}" srcOrd="7" destOrd="0" presId="urn:microsoft.com/office/officeart/2009/layout/CircleArrowProcess"/>
    <dgm:cxn modelId="{01D8E588-3C54-4C7E-92B2-8944B1C27728}" type="presParOf" srcId="{8BB22357-F99C-436D-9B9E-8755D0CED0BD}" destId="{FF766113-FFE8-4331-8B13-7EFFF2C4B454}" srcOrd="8" destOrd="0" presId="urn:microsoft.com/office/officeart/2009/layout/CircleArrowProcess"/>
    <dgm:cxn modelId="{00D1E440-AE4F-4999-B92A-BB4C32B0A6A9}" type="presParOf" srcId="{FF766113-FFE8-4331-8B13-7EFFF2C4B454}" destId="{12310656-7277-42C3-9D95-9E0B65D9C759}" srcOrd="0" destOrd="0" presId="urn:microsoft.com/office/officeart/2009/layout/CircleArrowProcess"/>
    <dgm:cxn modelId="{2CB11C07-5532-45D2-83AB-DB426A8F2F8B}" type="presParOf" srcId="{8BB22357-F99C-436D-9B9E-8755D0CED0BD}" destId="{8BD80720-ABBC-469A-A89F-73A2769874A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2C8BC85-FE85-4639-90A6-B5C027A056FD}" type="doc">
      <dgm:prSet loTypeId="urn:microsoft.com/office/officeart/2008/layout/CircularPictureCallout" loCatId="picture" qsTypeId="urn:microsoft.com/office/officeart/2005/8/quickstyle/3d3" qsCatId="3D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4B433000-B74E-4F45-A1AE-4E72FC51AE19}">
      <dgm:prSet custT="1"/>
      <dgm:spPr/>
      <dgm:t>
        <a:bodyPr/>
        <a:lstStyle/>
        <a:p>
          <a:endParaRPr lang="es-CL" sz="2000" b="0" dirty="0">
            <a:solidFill>
              <a:schemeClr val="tx1"/>
            </a:solidFill>
          </a:endParaRPr>
        </a:p>
      </dgm:t>
    </dgm:pt>
    <dgm:pt modelId="{32532299-C498-434D-972F-9B970799F8A8}" type="parTrans" cxnId="{C58FBE35-1F4D-482C-9C9D-92FF1CDDCF63}">
      <dgm:prSet/>
      <dgm:spPr/>
      <dgm:t>
        <a:bodyPr/>
        <a:lstStyle/>
        <a:p>
          <a:endParaRPr lang="es-CL"/>
        </a:p>
      </dgm:t>
    </dgm:pt>
    <dgm:pt modelId="{9A415498-E838-4502-8860-D7CF9A86EAE4}" type="sibTrans" cxnId="{C58FBE35-1F4D-482C-9C9D-92FF1CDDCF63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218C6E44-AA87-45FA-8FCA-512C86AF98EC}">
      <dgm:prSet phldrT="[Texto]"/>
      <dgm:spPr/>
      <dgm:t>
        <a:bodyPr/>
        <a:lstStyle/>
        <a:p>
          <a:r>
            <a:rPr lang="es-CL" dirty="0" smtClean="0"/>
            <a:t>¿Donde?</a:t>
          </a:r>
          <a:endParaRPr lang="es-CL" dirty="0"/>
        </a:p>
      </dgm:t>
    </dgm:pt>
    <dgm:pt modelId="{DA685055-D2FC-4730-8DE0-D3755EFE3354}" type="parTrans" cxnId="{004953D5-4E72-4D77-B61A-C432CD8031C9}">
      <dgm:prSet/>
      <dgm:spPr/>
      <dgm:t>
        <a:bodyPr/>
        <a:lstStyle/>
        <a:p>
          <a:endParaRPr lang="es-CL"/>
        </a:p>
      </dgm:t>
    </dgm:pt>
    <dgm:pt modelId="{E2358CAA-00D1-4D5E-A37C-F1CD630CD952}" type="sibTrans" cxnId="{004953D5-4E72-4D77-B61A-C432CD8031C9}">
      <dgm:prSet/>
      <dgm:spPr>
        <a:blipFill dpi="0" rotWithShape="1"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2DEA48AA-8E91-440B-85B6-A280050D7170}">
      <dgm:prSet phldrT="[Texto]"/>
      <dgm:spPr/>
      <dgm:t>
        <a:bodyPr/>
        <a:lstStyle/>
        <a:p>
          <a:r>
            <a:rPr lang="es-CL" dirty="0" smtClean="0"/>
            <a:t>¿Quienes?</a:t>
          </a:r>
          <a:endParaRPr lang="es-CL" dirty="0"/>
        </a:p>
      </dgm:t>
    </dgm:pt>
    <dgm:pt modelId="{D5FC3D45-38F1-4F1C-BF7B-7E16C078FDCE}" type="parTrans" cxnId="{A986AD84-C37C-4590-9B8B-EF5F33B42DC6}">
      <dgm:prSet/>
      <dgm:spPr/>
      <dgm:t>
        <a:bodyPr/>
        <a:lstStyle/>
        <a:p>
          <a:endParaRPr lang="es-CL"/>
        </a:p>
      </dgm:t>
    </dgm:pt>
    <dgm:pt modelId="{B8D4CF65-26B0-4200-9416-A2A8EAD51E99}" type="sibTrans" cxnId="{A986AD84-C37C-4590-9B8B-EF5F33B42DC6}">
      <dgm:prSet/>
      <dgm:spPr>
        <a:blipFill dpi="0"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06895A0E-E620-4BF7-B9D8-E577A686AC72}">
      <dgm:prSet phldrT="[Texto]"/>
      <dgm:spPr/>
      <dgm:t>
        <a:bodyPr/>
        <a:lstStyle/>
        <a:p>
          <a:r>
            <a:rPr lang="es-CL" dirty="0" smtClean="0"/>
            <a:t>¿Qué?</a:t>
          </a:r>
          <a:endParaRPr lang="es-CL" dirty="0"/>
        </a:p>
      </dgm:t>
    </dgm:pt>
    <dgm:pt modelId="{AAE93FDC-D441-4107-99AA-B7FCBA89109F}" type="parTrans" cxnId="{95C438C6-D963-4BDA-9396-32CF0880581C}">
      <dgm:prSet/>
      <dgm:spPr/>
      <dgm:t>
        <a:bodyPr/>
        <a:lstStyle/>
        <a:p>
          <a:endParaRPr lang="es-CL"/>
        </a:p>
      </dgm:t>
    </dgm:pt>
    <dgm:pt modelId="{BDBD5D88-4C82-4155-B5FA-1AE237CA8387}" type="sibTrans" cxnId="{95C438C6-D963-4BDA-9396-32CF0880581C}">
      <dgm:prSet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1000" r="-41000"/>
          </a:stretch>
        </a:blipFill>
      </dgm:spPr>
      <dgm:t>
        <a:bodyPr/>
        <a:lstStyle/>
        <a:p>
          <a:endParaRPr lang="es-CL"/>
        </a:p>
      </dgm:t>
    </dgm:pt>
    <dgm:pt modelId="{10B95B5B-85FB-4873-AAC6-EF419460BB34}" type="pres">
      <dgm:prSet presAssocID="{72C8BC85-FE85-4639-90A6-B5C027A056FD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F30D25F9-E7F8-4AA4-A75A-6F6581B5EB97}" type="pres">
      <dgm:prSet presAssocID="{72C8BC85-FE85-4639-90A6-B5C027A056FD}" presName="Name1" presStyleCnt="0"/>
      <dgm:spPr/>
      <dgm:t>
        <a:bodyPr/>
        <a:lstStyle/>
        <a:p>
          <a:endParaRPr lang="es-CL"/>
        </a:p>
      </dgm:t>
    </dgm:pt>
    <dgm:pt modelId="{BDB54D2A-6EC4-4D51-BF62-EE5FA85E2813}" type="pres">
      <dgm:prSet presAssocID="{9A415498-E838-4502-8860-D7CF9A86EAE4}" presName="picture_1" presStyleCnt="0"/>
      <dgm:spPr/>
      <dgm:t>
        <a:bodyPr/>
        <a:lstStyle/>
        <a:p>
          <a:endParaRPr lang="es-CL"/>
        </a:p>
      </dgm:t>
    </dgm:pt>
    <dgm:pt modelId="{9D1D69B6-BAFE-4469-B286-B2545ED7644E}" type="pres">
      <dgm:prSet presAssocID="{9A415498-E838-4502-8860-D7CF9A86EAE4}" presName="pictureRepeatNode" presStyleLbl="alignImgPlace1" presStyleIdx="0" presStyleCnt="4"/>
      <dgm:spPr/>
      <dgm:t>
        <a:bodyPr/>
        <a:lstStyle/>
        <a:p>
          <a:endParaRPr lang="es-CL"/>
        </a:p>
      </dgm:t>
    </dgm:pt>
    <dgm:pt modelId="{9AC658B0-F1A1-4E25-A2A7-D020FD6933E7}" type="pres">
      <dgm:prSet presAssocID="{4B433000-B74E-4F45-A1AE-4E72FC51AE19}" presName="text_1" presStyleLbl="node1" presStyleIdx="0" presStyleCnt="0" custScaleX="195607" custScaleY="103877" custLinFactNeighborX="-1820" custLinFactNeighborY="85228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3CC960B8-A41E-4C8A-8048-B971B3773389}" type="pres">
      <dgm:prSet presAssocID="{B8D4CF65-26B0-4200-9416-A2A8EAD51E99}" presName="picture_2" presStyleCnt="0"/>
      <dgm:spPr/>
      <dgm:t>
        <a:bodyPr/>
        <a:lstStyle/>
        <a:p>
          <a:endParaRPr lang="es-CL"/>
        </a:p>
      </dgm:t>
    </dgm:pt>
    <dgm:pt modelId="{BBE1B236-02CC-4CBA-AEC4-95F1BA16F6D1}" type="pres">
      <dgm:prSet presAssocID="{B8D4CF65-26B0-4200-9416-A2A8EAD51E99}" presName="pictureRepeatNode" presStyleLbl="alignImgPlace1" presStyleIdx="1" presStyleCnt="4"/>
      <dgm:spPr/>
      <dgm:t>
        <a:bodyPr/>
        <a:lstStyle/>
        <a:p>
          <a:endParaRPr lang="es-CL"/>
        </a:p>
      </dgm:t>
    </dgm:pt>
    <dgm:pt modelId="{7C48AA22-0D3D-43F7-B44F-24C4E480F3AB}" type="pres">
      <dgm:prSet presAssocID="{2DEA48AA-8E91-440B-85B6-A280050D7170}" presName="line_2" presStyleLbl="parChTrans1D1" presStyleIdx="0" presStyleCnt="3"/>
      <dgm:spPr/>
      <dgm:t>
        <a:bodyPr/>
        <a:lstStyle/>
        <a:p>
          <a:endParaRPr lang="es-CL"/>
        </a:p>
      </dgm:t>
    </dgm:pt>
    <dgm:pt modelId="{1663E962-A0B2-425E-9C16-CE11FAA72541}" type="pres">
      <dgm:prSet presAssocID="{2DEA48AA-8E91-440B-85B6-A280050D7170}" presName="textparent_2" presStyleLbl="node1" presStyleIdx="0" presStyleCnt="0"/>
      <dgm:spPr/>
      <dgm:t>
        <a:bodyPr/>
        <a:lstStyle/>
        <a:p>
          <a:endParaRPr lang="es-CL"/>
        </a:p>
      </dgm:t>
    </dgm:pt>
    <dgm:pt modelId="{88DADB68-7B41-4BF2-8C95-950B32B657C6}" type="pres">
      <dgm:prSet presAssocID="{2DEA48AA-8E91-440B-85B6-A280050D7170}" presName="text_2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F707FF7-0EB4-49F6-8AEA-D23BD04D911A}" type="pres">
      <dgm:prSet presAssocID="{BDBD5D88-4C82-4155-B5FA-1AE237CA8387}" presName="picture_3" presStyleCnt="0"/>
      <dgm:spPr/>
      <dgm:t>
        <a:bodyPr/>
        <a:lstStyle/>
        <a:p>
          <a:endParaRPr lang="es-CL"/>
        </a:p>
      </dgm:t>
    </dgm:pt>
    <dgm:pt modelId="{CB2AB62B-BD50-4E62-A301-B9F4A2F570C8}" type="pres">
      <dgm:prSet presAssocID="{BDBD5D88-4C82-4155-B5FA-1AE237CA8387}" presName="pictureRepeatNode" presStyleLbl="alignImgPlace1" presStyleIdx="2" presStyleCnt="4"/>
      <dgm:spPr/>
      <dgm:t>
        <a:bodyPr/>
        <a:lstStyle/>
        <a:p>
          <a:endParaRPr lang="es-CL"/>
        </a:p>
      </dgm:t>
    </dgm:pt>
    <dgm:pt modelId="{F6BE273D-EE5E-4999-8C79-AFFD874C5854}" type="pres">
      <dgm:prSet presAssocID="{06895A0E-E620-4BF7-B9D8-E577A686AC72}" presName="line_3" presStyleLbl="parChTrans1D1" presStyleIdx="1" presStyleCnt="3"/>
      <dgm:spPr/>
      <dgm:t>
        <a:bodyPr/>
        <a:lstStyle/>
        <a:p>
          <a:endParaRPr lang="es-CL"/>
        </a:p>
      </dgm:t>
    </dgm:pt>
    <dgm:pt modelId="{1DF8A110-04C0-4CD7-841A-2A9CF64CD66D}" type="pres">
      <dgm:prSet presAssocID="{06895A0E-E620-4BF7-B9D8-E577A686AC72}" presName="textparent_3" presStyleLbl="node1" presStyleIdx="0" presStyleCnt="0"/>
      <dgm:spPr/>
      <dgm:t>
        <a:bodyPr/>
        <a:lstStyle/>
        <a:p>
          <a:endParaRPr lang="es-CL"/>
        </a:p>
      </dgm:t>
    </dgm:pt>
    <dgm:pt modelId="{B604F12F-DB92-4681-AAC0-F8D910EBA4B5}" type="pres">
      <dgm:prSet presAssocID="{06895A0E-E620-4BF7-B9D8-E577A686AC72}" presName="text_3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A7D14666-3663-45F7-BF07-E53DE8A3E3BE}" type="pres">
      <dgm:prSet presAssocID="{E2358CAA-00D1-4D5E-A37C-F1CD630CD952}" presName="picture_4" presStyleCnt="0"/>
      <dgm:spPr/>
      <dgm:t>
        <a:bodyPr/>
        <a:lstStyle/>
        <a:p>
          <a:endParaRPr lang="es-CL"/>
        </a:p>
      </dgm:t>
    </dgm:pt>
    <dgm:pt modelId="{309E64CC-F818-46DF-8D84-824FC14E21AF}" type="pres">
      <dgm:prSet presAssocID="{E2358CAA-00D1-4D5E-A37C-F1CD630CD952}" presName="pictureRepeatNode" presStyleLbl="alignImgPlace1" presStyleIdx="3" presStyleCnt="4"/>
      <dgm:spPr/>
      <dgm:t>
        <a:bodyPr/>
        <a:lstStyle/>
        <a:p>
          <a:endParaRPr lang="es-CL"/>
        </a:p>
      </dgm:t>
    </dgm:pt>
    <dgm:pt modelId="{2983099A-0EF0-433A-849C-9EE4BE124342}" type="pres">
      <dgm:prSet presAssocID="{218C6E44-AA87-45FA-8FCA-512C86AF98EC}" presName="line_4" presStyleLbl="parChTrans1D1" presStyleIdx="2" presStyleCnt="3"/>
      <dgm:spPr/>
      <dgm:t>
        <a:bodyPr/>
        <a:lstStyle/>
        <a:p>
          <a:endParaRPr lang="es-CL"/>
        </a:p>
      </dgm:t>
    </dgm:pt>
    <dgm:pt modelId="{06A34EC7-0F42-46E1-9A33-780082F25942}" type="pres">
      <dgm:prSet presAssocID="{218C6E44-AA87-45FA-8FCA-512C86AF98EC}" presName="textparent_4" presStyleLbl="node1" presStyleIdx="0" presStyleCnt="0"/>
      <dgm:spPr/>
      <dgm:t>
        <a:bodyPr/>
        <a:lstStyle/>
        <a:p>
          <a:endParaRPr lang="es-CL"/>
        </a:p>
      </dgm:t>
    </dgm:pt>
    <dgm:pt modelId="{8FB47C13-E454-4764-9476-209254319DF1}" type="pres">
      <dgm:prSet presAssocID="{218C6E44-AA87-45FA-8FCA-512C86AF98EC}" presName="text_4" presStyleLbl="revTx" presStyleIdx="2" presStyleCnt="3" custScaleY="45610" custLinFactNeighborX="-87219" custLinFactNeighborY="68741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58FBE35-1F4D-482C-9C9D-92FF1CDDCF63}" srcId="{72C8BC85-FE85-4639-90A6-B5C027A056FD}" destId="{4B433000-B74E-4F45-A1AE-4E72FC51AE19}" srcOrd="0" destOrd="0" parTransId="{32532299-C498-434D-972F-9B970799F8A8}" sibTransId="{9A415498-E838-4502-8860-D7CF9A86EAE4}"/>
    <dgm:cxn modelId="{A986AD84-C37C-4590-9B8B-EF5F33B42DC6}" srcId="{72C8BC85-FE85-4639-90A6-B5C027A056FD}" destId="{2DEA48AA-8E91-440B-85B6-A280050D7170}" srcOrd="1" destOrd="0" parTransId="{D5FC3D45-38F1-4F1C-BF7B-7E16C078FDCE}" sibTransId="{B8D4CF65-26B0-4200-9416-A2A8EAD51E99}"/>
    <dgm:cxn modelId="{CDE772DB-325F-4D88-AFC8-9B2736931609}" type="presOf" srcId="{E2358CAA-00D1-4D5E-A37C-F1CD630CD952}" destId="{309E64CC-F818-46DF-8D84-824FC14E21AF}" srcOrd="0" destOrd="0" presId="urn:microsoft.com/office/officeart/2008/layout/CircularPictureCallout"/>
    <dgm:cxn modelId="{A3E6FCFF-B8B1-43BC-B5D7-E4CA26633F3F}" type="presOf" srcId="{9A415498-E838-4502-8860-D7CF9A86EAE4}" destId="{9D1D69B6-BAFE-4469-B286-B2545ED7644E}" srcOrd="0" destOrd="0" presId="urn:microsoft.com/office/officeart/2008/layout/CircularPictureCallout"/>
    <dgm:cxn modelId="{FED1EADC-E6B4-4FBB-AD2F-3DD5460679EB}" type="presOf" srcId="{4B433000-B74E-4F45-A1AE-4E72FC51AE19}" destId="{9AC658B0-F1A1-4E25-A2A7-D020FD6933E7}" srcOrd="0" destOrd="0" presId="urn:microsoft.com/office/officeart/2008/layout/CircularPictureCallout"/>
    <dgm:cxn modelId="{9D536010-C01B-47A1-8295-93DCA30A3624}" type="presOf" srcId="{06895A0E-E620-4BF7-B9D8-E577A686AC72}" destId="{B604F12F-DB92-4681-AAC0-F8D910EBA4B5}" srcOrd="0" destOrd="0" presId="urn:microsoft.com/office/officeart/2008/layout/CircularPictureCallout"/>
    <dgm:cxn modelId="{5C0CA1AA-0EE2-4362-8224-E6FAB11AE21E}" type="presOf" srcId="{BDBD5D88-4C82-4155-B5FA-1AE237CA8387}" destId="{CB2AB62B-BD50-4E62-A301-B9F4A2F570C8}" srcOrd="0" destOrd="0" presId="urn:microsoft.com/office/officeart/2008/layout/CircularPictureCallout"/>
    <dgm:cxn modelId="{95C438C6-D963-4BDA-9396-32CF0880581C}" srcId="{72C8BC85-FE85-4639-90A6-B5C027A056FD}" destId="{06895A0E-E620-4BF7-B9D8-E577A686AC72}" srcOrd="2" destOrd="0" parTransId="{AAE93FDC-D441-4107-99AA-B7FCBA89109F}" sibTransId="{BDBD5D88-4C82-4155-B5FA-1AE237CA8387}"/>
    <dgm:cxn modelId="{3B2C85A6-959D-41E1-B761-1C93BC9B6773}" type="presOf" srcId="{218C6E44-AA87-45FA-8FCA-512C86AF98EC}" destId="{8FB47C13-E454-4764-9476-209254319DF1}" srcOrd="0" destOrd="0" presId="urn:microsoft.com/office/officeart/2008/layout/CircularPictureCallout"/>
    <dgm:cxn modelId="{62085940-422E-42E0-A43A-309423CAA208}" type="presOf" srcId="{B8D4CF65-26B0-4200-9416-A2A8EAD51E99}" destId="{BBE1B236-02CC-4CBA-AEC4-95F1BA16F6D1}" srcOrd="0" destOrd="0" presId="urn:microsoft.com/office/officeart/2008/layout/CircularPictureCallout"/>
    <dgm:cxn modelId="{F11C23A0-F47D-4A05-ABA7-96F89F7F1B80}" type="presOf" srcId="{2DEA48AA-8E91-440B-85B6-A280050D7170}" destId="{88DADB68-7B41-4BF2-8C95-950B32B657C6}" srcOrd="0" destOrd="0" presId="urn:microsoft.com/office/officeart/2008/layout/CircularPictureCallout"/>
    <dgm:cxn modelId="{004953D5-4E72-4D77-B61A-C432CD8031C9}" srcId="{72C8BC85-FE85-4639-90A6-B5C027A056FD}" destId="{218C6E44-AA87-45FA-8FCA-512C86AF98EC}" srcOrd="3" destOrd="0" parTransId="{DA685055-D2FC-4730-8DE0-D3755EFE3354}" sibTransId="{E2358CAA-00D1-4D5E-A37C-F1CD630CD952}"/>
    <dgm:cxn modelId="{9E4A9FA6-8602-4018-A366-C45B1DD0A5BC}" type="presOf" srcId="{72C8BC85-FE85-4639-90A6-B5C027A056FD}" destId="{10B95B5B-85FB-4873-AAC6-EF419460BB34}" srcOrd="0" destOrd="0" presId="urn:microsoft.com/office/officeart/2008/layout/CircularPictureCallout"/>
    <dgm:cxn modelId="{714EC3A7-1C10-44AA-A568-8E48678FFBB0}" type="presParOf" srcId="{10B95B5B-85FB-4873-AAC6-EF419460BB34}" destId="{F30D25F9-E7F8-4AA4-A75A-6F6581B5EB97}" srcOrd="0" destOrd="0" presId="urn:microsoft.com/office/officeart/2008/layout/CircularPictureCallout"/>
    <dgm:cxn modelId="{92EAADB9-EACC-4706-A156-799E40DD6E52}" type="presParOf" srcId="{F30D25F9-E7F8-4AA4-A75A-6F6581B5EB97}" destId="{BDB54D2A-6EC4-4D51-BF62-EE5FA85E2813}" srcOrd="0" destOrd="0" presId="urn:microsoft.com/office/officeart/2008/layout/CircularPictureCallout"/>
    <dgm:cxn modelId="{2C8B218C-6F05-4736-A96B-8F3CD7A341BF}" type="presParOf" srcId="{BDB54D2A-6EC4-4D51-BF62-EE5FA85E2813}" destId="{9D1D69B6-BAFE-4469-B286-B2545ED7644E}" srcOrd="0" destOrd="0" presId="urn:microsoft.com/office/officeart/2008/layout/CircularPictureCallout"/>
    <dgm:cxn modelId="{3B925D7D-C84D-4A6D-AEBD-5EF511CE4955}" type="presParOf" srcId="{F30D25F9-E7F8-4AA4-A75A-6F6581B5EB97}" destId="{9AC658B0-F1A1-4E25-A2A7-D020FD6933E7}" srcOrd="1" destOrd="0" presId="urn:microsoft.com/office/officeart/2008/layout/CircularPictureCallout"/>
    <dgm:cxn modelId="{8A457291-4D71-4342-92E5-1953EAC60159}" type="presParOf" srcId="{F30D25F9-E7F8-4AA4-A75A-6F6581B5EB97}" destId="{3CC960B8-A41E-4C8A-8048-B971B3773389}" srcOrd="2" destOrd="0" presId="urn:microsoft.com/office/officeart/2008/layout/CircularPictureCallout"/>
    <dgm:cxn modelId="{3A6AEE53-F660-4183-AF7E-3276B218A751}" type="presParOf" srcId="{3CC960B8-A41E-4C8A-8048-B971B3773389}" destId="{BBE1B236-02CC-4CBA-AEC4-95F1BA16F6D1}" srcOrd="0" destOrd="0" presId="urn:microsoft.com/office/officeart/2008/layout/CircularPictureCallout"/>
    <dgm:cxn modelId="{262903C7-0911-40AF-9ABD-8138B184F19D}" type="presParOf" srcId="{F30D25F9-E7F8-4AA4-A75A-6F6581B5EB97}" destId="{7C48AA22-0D3D-43F7-B44F-24C4E480F3AB}" srcOrd="3" destOrd="0" presId="urn:microsoft.com/office/officeart/2008/layout/CircularPictureCallout"/>
    <dgm:cxn modelId="{49C03828-EADA-47C4-99F6-F4013C8EFC57}" type="presParOf" srcId="{F30D25F9-E7F8-4AA4-A75A-6F6581B5EB97}" destId="{1663E962-A0B2-425E-9C16-CE11FAA72541}" srcOrd="4" destOrd="0" presId="urn:microsoft.com/office/officeart/2008/layout/CircularPictureCallout"/>
    <dgm:cxn modelId="{7CBAE612-E274-4684-8F15-B6241AD27AC3}" type="presParOf" srcId="{1663E962-A0B2-425E-9C16-CE11FAA72541}" destId="{88DADB68-7B41-4BF2-8C95-950B32B657C6}" srcOrd="0" destOrd="0" presId="urn:microsoft.com/office/officeart/2008/layout/CircularPictureCallout"/>
    <dgm:cxn modelId="{C6FE1479-9AD9-49B9-A5D0-EDB9490EA179}" type="presParOf" srcId="{F30D25F9-E7F8-4AA4-A75A-6F6581B5EB97}" destId="{1F707FF7-0EB4-49F6-8AEA-D23BD04D911A}" srcOrd="5" destOrd="0" presId="urn:microsoft.com/office/officeart/2008/layout/CircularPictureCallout"/>
    <dgm:cxn modelId="{B32EC0A2-4C01-4C8E-9BFE-AFECE2A4F248}" type="presParOf" srcId="{1F707FF7-0EB4-49F6-8AEA-D23BD04D911A}" destId="{CB2AB62B-BD50-4E62-A301-B9F4A2F570C8}" srcOrd="0" destOrd="0" presId="urn:microsoft.com/office/officeart/2008/layout/CircularPictureCallout"/>
    <dgm:cxn modelId="{B3E18321-375D-4F2A-99E3-349C5FD77202}" type="presParOf" srcId="{F30D25F9-E7F8-4AA4-A75A-6F6581B5EB97}" destId="{F6BE273D-EE5E-4999-8C79-AFFD874C5854}" srcOrd="6" destOrd="0" presId="urn:microsoft.com/office/officeart/2008/layout/CircularPictureCallout"/>
    <dgm:cxn modelId="{CFC860B2-38F5-4C57-8D45-41123736F2AF}" type="presParOf" srcId="{F30D25F9-E7F8-4AA4-A75A-6F6581B5EB97}" destId="{1DF8A110-04C0-4CD7-841A-2A9CF64CD66D}" srcOrd="7" destOrd="0" presId="urn:microsoft.com/office/officeart/2008/layout/CircularPictureCallout"/>
    <dgm:cxn modelId="{27AD04EE-1DAE-436F-946F-C3C32190282C}" type="presParOf" srcId="{1DF8A110-04C0-4CD7-841A-2A9CF64CD66D}" destId="{B604F12F-DB92-4681-AAC0-F8D910EBA4B5}" srcOrd="0" destOrd="0" presId="urn:microsoft.com/office/officeart/2008/layout/CircularPictureCallout"/>
    <dgm:cxn modelId="{5825131A-7716-417E-A6EB-5A9DBD4010E8}" type="presParOf" srcId="{F30D25F9-E7F8-4AA4-A75A-6F6581B5EB97}" destId="{A7D14666-3663-45F7-BF07-E53DE8A3E3BE}" srcOrd="8" destOrd="0" presId="urn:microsoft.com/office/officeart/2008/layout/CircularPictureCallout"/>
    <dgm:cxn modelId="{431A16FE-F6D0-47BA-86B6-E24A46DB0B7B}" type="presParOf" srcId="{A7D14666-3663-45F7-BF07-E53DE8A3E3BE}" destId="{309E64CC-F818-46DF-8D84-824FC14E21AF}" srcOrd="0" destOrd="0" presId="urn:microsoft.com/office/officeart/2008/layout/CircularPictureCallout"/>
    <dgm:cxn modelId="{A181F0BF-0E33-4824-BFF2-129BFA4EF617}" type="presParOf" srcId="{F30D25F9-E7F8-4AA4-A75A-6F6581B5EB97}" destId="{2983099A-0EF0-433A-849C-9EE4BE124342}" srcOrd="9" destOrd="0" presId="urn:microsoft.com/office/officeart/2008/layout/CircularPictureCallout"/>
    <dgm:cxn modelId="{41EF2E3D-D455-4140-9AB5-0552CA967941}" type="presParOf" srcId="{F30D25F9-E7F8-4AA4-A75A-6F6581B5EB97}" destId="{06A34EC7-0F42-46E1-9A33-780082F25942}" srcOrd="10" destOrd="0" presId="urn:microsoft.com/office/officeart/2008/layout/CircularPictureCallout"/>
    <dgm:cxn modelId="{80A0AFD7-E8EB-4FE8-81D2-66AD6D4C238E}" type="presParOf" srcId="{06A34EC7-0F42-46E1-9A33-780082F25942}" destId="{8FB47C13-E454-4764-9476-209254319DF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7517F3F-A9B2-4B17-A6AE-312E0E55B6E9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DCC08F40-F6CF-41D4-AD7E-0850890AB323}">
      <dgm:prSet phldrT="[Texto]"/>
      <dgm:spPr/>
      <dgm:t>
        <a:bodyPr/>
        <a:lstStyle/>
        <a:p>
          <a:r>
            <a:rPr lang="es-CL" b="1" dirty="0" smtClean="0"/>
            <a:t>Elementos</a:t>
          </a:r>
          <a:endParaRPr lang="es-CL" b="1" dirty="0"/>
        </a:p>
      </dgm:t>
    </dgm:pt>
    <dgm:pt modelId="{6FC2584B-F87A-47AA-A284-C158C900FDAB}" type="parTrans" cxnId="{F778019B-907B-4AC8-BD0A-CC9BDC31D239}">
      <dgm:prSet/>
      <dgm:spPr/>
      <dgm:t>
        <a:bodyPr/>
        <a:lstStyle/>
        <a:p>
          <a:endParaRPr lang="es-CL"/>
        </a:p>
      </dgm:t>
    </dgm:pt>
    <dgm:pt modelId="{47455EBF-746D-4206-8539-52305F4723EA}" type="sibTrans" cxnId="{F778019B-907B-4AC8-BD0A-CC9BDC31D239}">
      <dgm:prSet/>
      <dgm:spPr/>
      <dgm:t>
        <a:bodyPr/>
        <a:lstStyle/>
        <a:p>
          <a:endParaRPr lang="es-CL"/>
        </a:p>
      </dgm:t>
    </dgm:pt>
    <dgm:pt modelId="{B163FD1F-14E0-4F41-A296-2E52FA5BE8D3}">
      <dgm:prSet phldrT="[Texto]"/>
      <dgm:spPr/>
      <dgm:t>
        <a:bodyPr/>
        <a:lstStyle/>
        <a:p>
          <a:r>
            <a:rPr lang="es-CL" b="1" dirty="0" smtClean="0"/>
            <a:t>Profesionales</a:t>
          </a:r>
          <a:endParaRPr lang="es-CL" b="1" dirty="0"/>
        </a:p>
      </dgm:t>
    </dgm:pt>
    <dgm:pt modelId="{A4F9DEE1-4090-4444-BEB7-5172E0FC8C06}" type="parTrans" cxnId="{CE799804-ADFA-41AC-817D-8A7429A869C5}">
      <dgm:prSet/>
      <dgm:spPr/>
      <dgm:t>
        <a:bodyPr/>
        <a:lstStyle/>
        <a:p>
          <a:endParaRPr lang="es-CL"/>
        </a:p>
      </dgm:t>
    </dgm:pt>
    <dgm:pt modelId="{367502FC-4C54-4769-A71F-6822EAFF8143}" type="sibTrans" cxnId="{CE799804-ADFA-41AC-817D-8A7429A869C5}">
      <dgm:prSet/>
      <dgm:spPr/>
      <dgm:t>
        <a:bodyPr/>
        <a:lstStyle/>
        <a:p>
          <a:endParaRPr lang="es-CL"/>
        </a:p>
      </dgm:t>
    </dgm:pt>
    <dgm:pt modelId="{2875DC7B-8618-4F80-ADD0-4DB4E7B381E2}">
      <dgm:prSet phldrT="[Texto]"/>
      <dgm:spPr/>
      <dgm:t>
        <a:bodyPr/>
        <a:lstStyle/>
        <a:p>
          <a:r>
            <a:rPr lang="es-CL" b="1" dirty="0" smtClean="0"/>
            <a:t>Problema</a:t>
          </a:r>
          <a:endParaRPr lang="es-CL" b="1" dirty="0"/>
        </a:p>
      </dgm:t>
    </dgm:pt>
    <dgm:pt modelId="{3B6E9A63-26DA-413F-8FE9-9D044F1BF480}" type="parTrans" cxnId="{F1F71DD4-4144-4775-B66F-ED8A65C17F63}">
      <dgm:prSet/>
      <dgm:spPr/>
      <dgm:t>
        <a:bodyPr/>
        <a:lstStyle/>
        <a:p>
          <a:endParaRPr lang="es-CL"/>
        </a:p>
      </dgm:t>
    </dgm:pt>
    <dgm:pt modelId="{1E3F309E-686E-4BEC-A745-FDFBB6058F43}" type="sibTrans" cxnId="{F1F71DD4-4144-4775-B66F-ED8A65C17F63}">
      <dgm:prSet/>
      <dgm:spPr/>
      <dgm:t>
        <a:bodyPr/>
        <a:lstStyle/>
        <a:p>
          <a:endParaRPr lang="es-CL"/>
        </a:p>
      </dgm:t>
    </dgm:pt>
    <dgm:pt modelId="{409966C9-4BED-4423-A30F-1ECD14B071A4}">
      <dgm:prSet phldrT="[Texto]"/>
      <dgm:spPr/>
      <dgm:t>
        <a:bodyPr/>
        <a:lstStyle/>
        <a:p>
          <a:r>
            <a:rPr lang="es-CL" b="1" dirty="0" smtClean="0"/>
            <a:t>Oportunidad</a:t>
          </a:r>
          <a:endParaRPr lang="es-CL" b="1" dirty="0"/>
        </a:p>
      </dgm:t>
    </dgm:pt>
    <dgm:pt modelId="{F3B74D53-96DC-449F-9B25-65DF09C43E1F}" type="parTrans" cxnId="{66C65E1C-8D4F-43F2-8987-58B293BD114C}">
      <dgm:prSet/>
      <dgm:spPr/>
      <dgm:t>
        <a:bodyPr/>
        <a:lstStyle/>
        <a:p>
          <a:endParaRPr lang="es-CL"/>
        </a:p>
      </dgm:t>
    </dgm:pt>
    <dgm:pt modelId="{0F26FEB5-D021-4D32-BDC1-561F1F4E2FB5}" type="sibTrans" cxnId="{66C65E1C-8D4F-43F2-8987-58B293BD114C}">
      <dgm:prSet/>
      <dgm:spPr/>
      <dgm:t>
        <a:bodyPr/>
        <a:lstStyle/>
        <a:p>
          <a:endParaRPr lang="es-CL"/>
        </a:p>
      </dgm:t>
    </dgm:pt>
    <dgm:pt modelId="{1B8C705C-78AD-4EFB-87DB-226208C8F3F4}">
      <dgm:prSet phldrT="[Texto]"/>
      <dgm:spPr/>
      <dgm:t>
        <a:bodyPr/>
        <a:lstStyle/>
        <a:p>
          <a:r>
            <a:rPr lang="es-CL" b="1" dirty="0" smtClean="0"/>
            <a:t>Estadísticas</a:t>
          </a:r>
          <a:endParaRPr lang="es-CL" b="1" dirty="0"/>
        </a:p>
      </dgm:t>
    </dgm:pt>
    <dgm:pt modelId="{C42678BC-D2DC-4DB5-A849-366A8AE7A102}" type="parTrans" cxnId="{D11DFC51-6A37-49E5-9108-35EB291CA40E}">
      <dgm:prSet/>
      <dgm:spPr/>
      <dgm:t>
        <a:bodyPr/>
        <a:lstStyle/>
        <a:p>
          <a:endParaRPr lang="es-CL"/>
        </a:p>
      </dgm:t>
    </dgm:pt>
    <dgm:pt modelId="{9649174D-767C-4EF3-85B5-36168CE7EE64}" type="sibTrans" cxnId="{D11DFC51-6A37-49E5-9108-35EB291CA40E}">
      <dgm:prSet/>
      <dgm:spPr/>
      <dgm:t>
        <a:bodyPr/>
        <a:lstStyle/>
        <a:p>
          <a:endParaRPr lang="es-CL"/>
        </a:p>
      </dgm:t>
    </dgm:pt>
    <dgm:pt modelId="{8BB22357-F99C-436D-9B9E-8755D0CED0BD}" type="pres">
      <dgm:prSet presAssocID="{47517F3F-A9B2-4B17-A6AE-312E0E55B6E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2C8FF604-1F12-4DD6-BAEB-3C5F1CF2D419}" type="pres">
      <dgm:prSet presAssocID="{DCC08F40-F6CF-41D4-AD7E-0850890AB323}" presName="Accent1" presStyleCnt="0"/>
      <dgm:spPr/>
      <dgm:t>
        <a:bodyPr/>
        <a:lstStyle/>
        <a:p>
          <a:endParaRPr lang="es-CL"/>
        </a:p>
      </dgm:t>
    </dgm:pt>
    <dgm:pt modelId="{67F836BB-5DC5-4E2D-A0A1-CCFC94871F5A}" type="pres">
      <dgm:prSet presAssocID="{DCC08F40-F6CF-41D4-AD7E-0850890AB323}" presName="Accent" presStyleLbl="node1" presStyleIdx="0" presStyleCnt="5"/>
      <dgm:spPr/>
      <dgm:t>
        <a:bodyPr/>
        <a:lstStyle/>
        <a:p>
          <a:endParaRPr lang="es-CL"/>
        </a:p>
      </dgm:t>
    </dgm:pt>
    <dgm:pt modelId="{0F3B313D-42DA-4E90-81FF-E8613D51CDC3}" type="pres">
      <dgm:prSet presAssocID="{DCC08F40-F6CF-41D4-AD7E-0850890AB323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8FE76F-F3ED-432D-B42D-97C6B8F69A32}" type="pres">
      <dgm:prSet presAssocID="{B163FD1F-14E0-4F41-A296-2E52FA5BE8D3}" presName="Accent2" presStyleCnt="0"/>
      <dgm:spPr/>
      <dgm:t>
        <a:bodyPr/>
        <a:lstStyle/>
        <a:p>
          <a:endParaRPr lang="es-CL"/>
        </a:p>
      </dgm:t>
    </dgm:pt>
    <dgm:pt modelId="{EFBB921B-F023-4A7D-9D03-E96AE73EDE5B}" type="pres">
      <dgm:prSet presAssocID="{B163FD1F-14E0-4F41-A296-2E52FA5BE8D3}" presName="Accent" presStyleLbl="node1" presStyleIdx="1" presStyleCnt="5"/>
      <dgm:spPr/>
      <dgm:t>
        <a:bodyPr/>
        <a:lstStyle/>
        <a:p>
          <a:endParaRPr lang="es-CL"/>
        </a:p>
      </dgm:t>
    </dgm:pt>
    <dgm:pt modelId="{14345AD7-126E-4A6E-9509-D9C8668876CC}" type="pres">
      <dgm:prSet presAssocID="{B163FD1F-14E0-4F41-A296-2E52FA5BE8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4DE593-EF26-4200-BD80-AC6262829EF0}" type="pres">
      <dgm:prSet presAssocID="{1B8C705C-78AD-4EFB-87DB-226208C8F3F4}" presName="Accent3" presStyleCnt="0"/>
      <dgm:spPr/>
    </dgm:pt>
    <dgm:pt modelId="{FC5FA520-0403-45FB-BD3B-843DA87CC0B9}" type="pres">
      <dgm:prSet presAssocID="{1B8C705C-78AD-4EFB-87DB-226208C8F3F4}" presName="Accent" presStyleLbl="node1" presStyleIdx="2" presStyleCnt="5"/>
      <dgm:spPr/>
    </dgm:pt>
    <dgm:pt modelId="{76501C5F-F06F-4AD4-B68A-FDD78F0B204D}" type="pres">
      <dgm:prSet presAssocID="{1B8C705C-78AD-4EFB-87DB-226208C8F3F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4278521-5320-4029-948A-3295A44A5248}" type="pres">
      <dgm:prSet presAssocID="{2875DC7B-8618-4F80-ADD0-4DB4E7B381E2}" presName="Accent4" presStyleCnt="0"/>
      <dgm:spPr/>
    </dgm:pt>
    <dgm:pt modelId="{132922AE-DD46-4AB1-95C4-D10279511F5C}" type="pres">
      <dgm:prSet presAssocID="{2875DC7B-8618-4F80-ADD0-4DB4E7B381E2}" presName="Accent" presStyleLbl="node1" presStyleIdx="3" presStyleCnt="5"/>
      <dgm:spPr/>
      <dgm:t>
        <a:bodyPr/>
        <a:lstStyle/>
        <a:p>
          <a:endParaRPr lang="es-CL"/>
        </a:p>
      </dgm:t>
    </dgm:pt>
    <dgm:pt modelId="{7EED924A-A759-4BD2-BEB5-F966D5A30E28}" type="pres">
      <dgm:prSet presAssocID="{2875DC7B-8618-4F80-ADD0-4DB4E7B381E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766113-FFE8-4331-8B13-7EFFF2C4B454}" type="pres">
      <dgm:prSet presAssocID="{409966C9-4BED-4423-A30F-1ECD14B071A4}" presName="Accent5" presStyleCnt="0"/>
      <dgm:spPr/>
    </dgm:pt>
    <dgm:pt modelId="{12310656-7277-42C3-9D95-9E0B65D9C759}" type="pres">
      <dgm:prSet presAssocID="{409966C9-4BED-4423-A30F-1ECD14B071A4}" presName="Accent" presStyleLbl="node1" presStyleIdx="4" presStyleCnt="5"/>
      <dgm:spPr/>
      <dgm:t>
        <a:bodyPr/>
        <a:lstStyle/>
        <a:p>
          <a:endParaRPr lang="es-CL"/>
        </a:p>
      </dgm:t>
    </dgm:pt>
    <dgm:pt modelId="{8BD80720-ABBC-469A-A89F-73A2769874AD}" type="pres">
      <dgm:prSet presAssocID="{409966C9-4BED-4423-A30F-1ECD14B071A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8C27248A-8E28-4875-8D0D-51C617A735A2}" type="presOf" srcId="{DCC08F40-F6CF-41D4-AD7E-0850890AB323}" destId="{0F3B313D-42DA-4E90-81FF-E8613D51CDC3}" srcOrd="0" destOrd="0" presId="urn:microsoft.com/office/officeart/2009/layout/CircleArrowProcess"/>
    <dgm:cxn modelId="{CCD5288E-24F1-4C4D-869A-08EFFC4A4561}" type="presOf" srcId="{47517F3F-A9B2-4B17-A6AE-312E0E55B6E9}" destId="{8BB22357-F99C-436D-9B9E-8755D0CED0BD}" srcOrd="0" destOrd="0" presId="urn:microsoft.com/office/officeart/2009/layout/CircleArrowProcess"/>
    <dgm:cxn modelId="{C714AF4A-F01E-4DD9-9E5F-9F772D151040}" type="presOf" srcId="{1B8C705C-78AD-4EFB-87DB-226208C8F3F4}" destId="{76501C5F-F06F-4AD4-B68A-FDD78F0B204D}" srcOrd="0" destOrd="0" presId="urn:microsoft.com/office/officeart/2009/layout/CircleArrowProcess"/>
    <dgm:cxn modelId="{660E3A23-EBA4-453C-AB7A-0D5CF20FCB14}" type="presOf" srcId="{409966C9-4BED-4423-A30F-1ECD14B071A4}" destId="{8BD80720-ABBC-469A-A89F-73A2769874AD}" srcOrd="0" destOrd="0" presId="urn:microsoft.com/office/officeart/2009/layout/CircleArrowProcess"/>
    <dgm:cxn modelId="{99B41B6A-6781-463F-8811-09D2C1CC7F06}" type="presOf" srcId="{2875DC7B-8618-4F80-ADD0-4DB4E7B381E2}" destId="{7EED924A-A759-4BD2-BEB5-F966D5A30E28}" srcOrd="0" destOrd="0" presId="urn:microsoft.com/office/officeart/2009/layout/CircleArrowProcess"/>
    <dgm:cxn modelId="{ACA89224-E44A-4AC6-9D50-062C066347F9}" type="presOf" srcId="{B163FD1F-14E0-4F41-A296-2E52FA5BE8D3}" destId="{14345AD7-126E-4A6E-9509-D9C8668876CC}" srcOrd="0" destOrd="0" presId="urn:microsoft.com/office/officeart/2009/layout/CircleArrowProcess"/>
    <dgm:cxn modelId="{F1F71DD4-4144-4775-B66F-ED8A65C17F63}" srcId="{47517F3F-A9B2-4B17-A6AE-312E0E55B6E9}" destId="{2875DC7B-8618-4F80-ADD0-4DB4E7B381E2}" srcOrd="3" destOrd="0" parTransId="{3B6E9A63-26DA-413F-8FE9-9D044F1BF480}" sibTransId="{1E3F309E-686E-4BEC-A745-FDFBB6058F43}"/>
    <dgm:cxn modelId="{66C65E1C-8D4F-43F2-8987-58B293BD114C}" srcId="{47517F3F-A9B2-4B17-A6AE-312E0E55B6E9}" destId="{409966C9-4BED-4423-A30F-1ECD14B071A4}" srcOrd="4" destOrd="0" parTransId="{F3B74D53-96DC-449F-9B25-65DF09C43E1F}" sibTransId="{0F26FEB5-D021-4D32-BDC1-561F1F4E2FB5}"/>
    <dgm:cxn modelId="{F778019B-907B-4AC8-BD0A-CC9BDC31D239}" srcId="{47517F3F-A9B2-4B17-A6AE-312E0E55B6E9}" destId="{DCC08F40-F6CF-41D4-AD7E-0850890AB323}" srcOrd="0" destOrd="0" parTransId="{6FC2584B-F87A-47AA-A284-C158C900FDAB}" sibTransId="{47455EBF-746D-4206-8539-52305F4723EA}"/>
    <dgm:cxn modelId="{CE799804-ADFA-41AC-817D-8A7429A869C5}" srcId="{47517F3F-A9B2-4B17-A6AE-312E0E55B6E9}" destId="{B163FD1F-14E0-4F41-A296-2E52FA5BE8D3}" srcOrd="1" destOrd="0" parTransId="{A4F9DEE1-4090-4444-BEB7-5172E0FC8C06}" sibTransId="{367502FC-4C54-4769-A71F-6822EAFF8143}"/>
    <dgm:cxn modelId="{D11DFC51-6A37-49E5-9108-35EB291CA40E}" srcId="{47517F3F-A9B2-4B17-A6AE-312E0E55B6E9}" destId="{1B8C705C-78AD-4EFB-87DB-226208C8F3F4}" srcOrd="2" destOrd="0" parTransId="{C42678BC-D2DC-4DB5-A849-366A8AE7A102}" sibTransId="{9649174D-767C-4EF3-85B5-36168CE7EE64}"/>
    <dgm:cxn modelId="{7F776523-9E7B-4085-96AF-F86B98254F1C}" type="presParOf" srcId="{8BB22357-F99C-436D-9B9E-8755D0CED0BD}" destId="{2C8FF604-1F12-4DD6-BAEB-3C5F1CF2D419}" srcOrd="0" destOrd="0" presId="urn:microsoft.com/office/officeart/2009/layout/CircleArrowProcess"/>
    <dgm:cxn modelId="{38EBEAE6-6674-4570-8D30-EBEA960A43F9}" type="presParOf" srcId="{2C8FF604-1F12-4DD6-BAEB-3C5F1CF2D419}" destId="{67F836BB-5DC5-4E2D-A0A1-CCFC94871F5A}" srcOrd="0" destOrd="0" presId="urn:microsoft.com/office/officeart/2009/layout/CircleArrowProcess"/>
    <dgm:cxn modelId="{EBDE4A86-4251-4DF7-BBAB-6EDE5809EDE0}" type="presParOf" srcId="{8BB22357-F99C-436D-9B9E-8755D0CED0BD}" destId="{0F3B313D-42DA-4E90-81FF-E8613D51CDC3}" srcOrd="1" destOrd="0" presId="urn:microsoft.com/office/officeart/2009/layout/CircleArrowProcess"/>
    <dgm:cxn modelId="{B62B39FD-D148-4CF0-918E-644B090C40D1}" type="presParOf" srcId="{8BB22357-F99C-436D-9B9E-8755D0CED0BD}" destId="{268FE76F-F3ED-432D-B42D-97C6B8F69A32}" srcOrd="2" destOrd="0" presId="urn:microsoft.com/office/officeart/2009/layout/CircleArrowProcess"/>
    <dgm:cxn modelId="{C717A01A-D0DB-4A75-8400-EC2CC1AF6515}" type="presParOf" srcId="{268FE76F-F3ED-432D-B42D-97C6B8F69A32}" destId="{EFBB921B-F023-4A7D-9D03-E96AE73EDE5B}" srcOrd="0" destOrd="0" presId="urn:microsoft.com/office/officeart/2009/layout/CircleArrowProcess"/>
    <dgm:cxn modelId="{00BDE623-F346-4EFB-B163-CB2597D27E75}" type="presParOf" srcId="{8BB22357-F99C-436D-9B9E-8755D0CED0BD}" destId="{14345AD7-126E-4A6E-9509-D9C8668876CC}" srcOrd="3" destOrd="0" presId="urn:microsoft.com/office/officeart/2009/layout/CircleArrowProcess"/>
    <dgm:cxn modelId="{07F6FCBC-7230-4C0A-A869-5B514AC6AC2B}" type="presParOf" srcId="{8BB22357-F99C-436D-9B9E-8755D0CED0BD}" destId="{214DE593-EF26-4200-BD80-AC6262829EF0}" srcOrd="4" destOrd="0" presId="urn:microsoft.com/office/officeart/2009/layout/CircleArrowProcess"/>
    <dgm:cxn modelId="{5376721E-90D6-45C5-B81C-6198796E2AF3}" type="presParOf" srcId="{214DE593-EF26-4200-BD80-AC6262829EF0}" destId="{FC5FA520-0403-45FB-BD3B-843DA87CC0B9}" srcOrd="0" destOrd="0" presId="urn:microsoft.com/office/officeart/2009/layout/CircleArrowProcess"/>
    <dgm:cxn modelId="{43CB287F-16B3-4BA9-B333-42651990D9A0}" type="presParOf" srcId="{8BB22357-F99C-436D-9B9E-8755D0CED0BD}" destId="{76501C5F-F06F-4AD4-B68A-FDD78F0B204D}" srcOrd="5" destOrd="0" presId="urn:microsoft.com/office/officeart/2009/layout/CircleArrowProcess"/>
    <dgm:cxn modelId="{3E403239-10A7-4AC7-A55D-C8972A570940}" type="presParOf" srcId="{8BB22357-F99C-436D-9B9E-8755D0CED0BD}" destId="{14278521-5320-4029-948A-3295A44A5248}" srcOrd="6" destOrd="0" presId="urn:microsoft.com/office/officeart/2009/layout/CircleArrowProcess"/>
    <dgm:cxn modelId="{68CD2F4C-A5C9-4963-9F40-2CAE19BD1662}" type="presParOf" srcId="{14278521-5320-4029-948A-3295A44A5248}" destId="{132922AE-DD46-4AB1-95C4-D10279511F5C}" srcOrd="0" destOrd="0" presId="urn:microsoft.com/office/officeart/2009/layout/CircleArrowProcess"/>
    <dgm:cxn modelId="{A331B3DA-FB18-4AA3-8910-16C007B2ED32}" type="presParOf" srcId="{8BB22357-F99C-436D-9B9E-8755D0CED0BD}" destId="{7EED924A-A759-4BD2-BEB5-F966D5A30E28}" srcOrd="7" destOrd="0" presId="urn:microsoft.com/office/officeart/2009/layout/CircleArrowProcess"/>
    <dgm:cxn modelId="{CD8A2249-930A-4BD8-8E21-C2AD3395124A}" type="presParOf" srcId="{8BB22357-F99C-436D-9B9E-8755D0CED0BD}" destId="{FF766113-FFE8-4331-8B13-7EFFF2C4B454}" srcOrd="8" destOrd="0" presId="urn:microsoft.com/office/officeart/2009/layout/CircleArrowProcess"/>
    <dgm:cxn modelId="{987299C8-ED72-4BE9-8395-91081BCFF90C}" type="presParOf" srcId="{FF766113-FFE8-4331-8B13-7EFFF2C4B454}" destId="{12310656-7277-42C3-9D95-9E0B65D9C759}" srcOrd="0" destOrd="0" presId="urn:microsoft.com/office/officeart/2009/layout/CircleArrowProcess"/>
    <dgm:cxn modelId="{CA11BF9C-D4BA-4D12-9C92-D0B79ACD7968}" type="presParOf" srcId="{8BB22357-F99C-436D-9B9E-8755D0CED0BD}" destId="{8BD80720-ABBC-469A-A89F-73A2769874A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7517F3F-A9B2-4B17-A6AE-312E0E55B6E9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DCC08F40-F6CF-41D4-AD7E-0850890AB323}">
      <dgm:prSet phldrT="[Texto]"/>
      <dgm:spPr/>
      <dgm:t>
        <a:bodyPr/>
        <a:lstStyle/>
        <a:p>
          <a:r>
            <a:rPr lang="es-CL" b="1" dirty="0" smtClean="0"/>
            <a:t>Elementos</a:t>
          </a:r>
          <a:endParaRPr lang="es-CL" b="1" dirty="0"/>
        </a:p>
      </dgm:t>
    </dgm:pt>
    <dgm:pt modelId="{6FC2584B-F87A-47AA-A284-C158C900FDAB}" type="parTrans" cxnId="{F778019B-907B-4AC8-BD0A-CC9BDC31D239}">
      <dgm:prSet/>
      <dgm:spPr/>
      <dgm:t>
        <a:bodyPr/>
        <a:lstStyle/>
        <a:p>
          <a:endParaRPr lang="es-CL"/>
        </a:p>
      </dgm:t>
    </dgm:pt>
    <dgm:pt modelId="{47455EBF-746D-4206-8539-52305F4723EA}" type="sibTrans" cxnId="{F778019B-907B-4AC8-BD0A-CC9BDC31D239}">
      <dgm:prSet/>
      <dgm:spPr/>
      <dgm:t>
        <a:bodyPr/>
        <a:lstStyle/>
        <a:p>
          <a:endParaRPr lang="es-CL"/>
        </a:p>
      </dgm:t>
    </dgm:pt>
    <dgm:pt modelId="{B163FD1F-14E0-4F41-A296-2E52FA5BE8D3}">
      <dgm:prSet phldrT="[Texto]"/>
      <dgm:spPr/>
      <dgm:t>
        <a:bodyPr/>
        <a:lstStyle/>
        <a:p>
          <a:r>
            <a:rPr lang="es-CL" b="1" dirty="0" smtClean="0"/>
            <a:t>Profesionales</a:t>
          </a:r>
          <a:endParaRPr lang="es-CL" b="1" dirty="0"/>
        </a:p>
      </dgm:t>
    </dgm:pt>
    <dgm:pt modelId="{A4F9DEE1-4090-4444-BEB7-5172E0FC8C06}" type="parTrans" cxnId="{CE799804-ADFA-41AC-817D-8A7429A869C5}">
      <dgm:prSet/>
      <dgm:spPr/>
      <dgm:t>
        <a:bodyPr/>
        <a:lstStyle/>
        <a:p>
          <a:endParaRPr lang="es-CL"/>
        </a:p>
      </dgm:t>
    </dgm:pt>
    <dgm:pt modelId="{367502FC-4C54-4769-A71F-6822EAFF8143}" type="sibTrans" cxnId="{CE799804-ADFA-41AC-817D-8A7429A869C5}">
      <dgm:prSet/>
      <dgm:spPr/>
      <dgm:t>
        <a:bodyPr/>
        <a:lstStyle/>
        <a:p>
          <a:endParaRPr lang="es-CL"/>
        </a:p>
      </dgm:t>
    </dgm:pt>
    <dgm:pt modelId="{2875DC7B-8618-4F80-ADD0-4DB4E7B381E2}">
      <dgm:prSet phldrT="[Texto]"/>
      <dgm:spPr/>
      <dgm:t>
        <a:bodyPr/>
        <a:lstStyle/>
        <a:p>
          <a:r>
            <a:rPr lang="es-CL" b="1" dirty="0" smtClean="0"/>
            <a:t>Problema</a:t>
          </a:r>
          <a:endParaRPr lang="es-CL" b="1" dirty="0"/>
        </a:p>
      </dgm:t>
    </dgm:pt>
    <dgm:pt modelId="{3B6E9A63-26DA-413F-8FE9-9D044F1BF480}" type="parTrans" cxnId="{F1F71DD4-4144-4775-B66F-ED8A65C17F63}">
      <dgm:prSet/>
      <dgm:spPr/>
      <dgm:t>
        <a:bodyPr/>
        <a:lstStyle/>
        <a:p>
          <a:endParaRPr lang="es-CL"/>
        </a:p>
      </dgm:t>
    </dgm:pt>
    <dgm:pt modelId="{1E3F309E-686E-4BEC-A745-FDFBB6058F43}" type="sibTrans" cxnId="{F1F71DD4-4144-4775-B66F-ED8A65C17F63}">
      <dgm:prSet/>
      <dgm:spPr/>
      <dgm:t>
        <a:bodyPr/>
        <a:lstStyle/>
        <a:p>
          <a:endParaRPr lang="es-CL"/>
        </a:p>
      </dgm:t>
    </dgm:pt>
    <dgm:pt modelId="{409966C9-4BED-4423-A30F-1ECD14B071A4}">
      <dgm:prSet phldrT="[Texto]"/>
      <dgm:spPr/>
      <dgm:t>
        <a:bodyPr/>
        <a:lstStyle/>
        <a:p>
          <a:r>
            <a:rPr lang="es-CL" b="1" dirty="0" smtClean="0"/>
            <a:t>Oportunidad</a:t>
          </a:r>
          <a:endParaRPr lang="es-CL" b="1" dirty="0"/>
        </a:p>
      </dgm:t>
    </dgm:pt>
    <dgm:pt modelId="{F3B74D53-96DC-449F-9B25-65DF09C43E1F}" type="parTrans" cxnId="{66C65E1C-8D4F-43F2-8987-58B293BD114C}">
      <dgm:prSet/>
      <dgm:spPr/>
      <dgm:t>
        <a:bodyPr/>
        <a:lstStyle/>
        <a:p>
          <a:endParaRPr lang="es-CL"/>
        </a:p>
      </dgm:t>
    </dgm:pt>
    <dgm:pt modelId="{0F26FEB5-D021-4D32-BDC1-561F1F4E2FB5}" type="sibTrans" cxnId="{66C65E1C-8D4F-43F2-8987-58B293BD114C}">
      <dgm:prSet/>
      <dgm:spPr/>
      <dgm:t>
        <a:bodyPr/>
        <a:lstStyle/>
        <a:p>
          <a:endParaRPr lang="es-CL"/>
        </a:p>
      </dgm:t>
    </dgm:pt>
    <dgm:pt modelId="{1B8C705C-78AD-4EFB-87DB-226208C8F3F4}">
      <dgm:prSet phldrT="[Texto]"/>
      <dgm:spPr/>
      <dgm:t>
        <a:bodyPr/>
        <a:lstStyle/>
        <a:p>
          <a:r>
            <a:rPr lang="es-CL" b="1" dirty="0" smtClean="0"/>
            <a:t>Estadísticas</a:t>
          </a:r>
          <a:endParaRPr lang="es-CL" b="1" dirty="0"/>
        </a:p>
      </dgm:t>
    </dgm:pt>
    <dgm:pt modelId="{C42678BC-D2DC-4DB5-A849-366A8AE7A102}" type="parTrans" cxnId="{D11DFC51-6A37-49E5-9108-35EB291CA40E}">
      <dgm:prSet/>
      <dgm:spPr/>
      <dgm:t>
        <a:bodyPr/>
        <a:lstStyle/>
        <a:p>
          <a:endParaRPr lang="es-CL"/>
        </a:p>
      </dgm:t>
    </dgm:pt>
    <dgm:pt modelId="{9649174D-767C-4EF3-85B5-36168CE7EE64}" type="sibTrans" cxnId="{D11DFC51-6A37-49E5-9108-35EB291CA40E}">
      <dgm:prSet/>
      <dgm:spPr/>
      <dgm:t>
        <a:bodyPr/>
        <a:lstStyle/>
        <a:p>
          <a:endParaRPr lang="es-CL"/>
        </a:p>
      </dgm:t>
    </dgm:pt>
    <dgm:pt modelId="{8BB22357-F99C-436D-9B9E-8755D0CED0BD}" type="pres">
      <dgm:prSet presAssocID="{47517F3F-A9B2-4B17-A6AE-312E0E55B6E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2C8FF604-1F12-4DD6-BAEB-3C5F1CF2D419}" type="pres">
      <dgm:prSet presAssocID="{DCC08F40-F6CF-41D4-AD7E-0850890AB323}" presName="Accent1" presStyleCnt="0"/>
      <dgm:spPr/>
      <dgm:t>
        <a:bodyPr/>
        <a:lstStyle/>
        <a:p>
          <a:endParaRPr lang="es-CL"/>
        </a:p>
      </dgm:t>
    </dgm:pt>
    <dgm:pt modelId="{67F836BB-5DC5-4E2D-A0A1-CCFC94871F5A}" type="pres">
      <dgm:prSet presAssocID="{DCC08F40-F6CF-41D4-AD7E-0850890AB323}" presName="Accent" presStyleLbl="node1" presStyleIdx="0" presStyleCnt="5"/>
      <dgm:spPr/>
      <dgm:t>
        <a:bodyPr/>
        <a:lstStyle/>
        <a:p>
          <a:endParaRPr lang="es-CL"/>
        </a:p>
      </dgm:t>
    </dgm:pt>
    <dgm:pt modelId="{0F3B313D-42DA-4E90-81FF-E8613D51CDC3}" type="pres">
      <dgm:prSet presAssocID="{DCC08F40-F6CF-41D4-AD7E-0850890AB323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8FE76F-F3ED-432D-B42D-97C6B8F69A32}" type="pres">
      <dgm:prSet presAssocID="{B163FD1F-14E0-4F41-A296-2E52FA5BE8D3}" presName="Accent2" presStyleCnt="0"/>
      <dgm:spPr/>
      <dgm:t>
        <a:bodyPr/>
        <a:lstStyle/>
        <a:p>
          <a:endParaRPr lang="es-CL"/>
        </a:p>
      </dgm:t>
    </dgm:pt>
    <dgm:pt modelId="{EFBB921B-F023-4A7D-9D03-E96AE73EDE5B}" type="pres">
      <dgm:prSet presAssocID="{B163FD1F-14E0-4F41-A296-2E52FA5BE8D3}" presName="Accent" presStyleLbl="node1" presStyleIdx="1" presStyleCnt="5"/>
      <dgm:spPr/>
      <dgm:t>
        <a:bodyPr/>
        <a:lstStyle/>
        <a:p>
          <a:endParaRPr lang="es-CL"/>
        </a:p>
      </dgm:t>
    </dgm:pt>
    <dgm:pt modelId="{14345AD7-126E-4A6E-9509-D9C8668876CC}" type="pres">
      <dgm:prSet presAssocID="{B163FD1F-14E0-4F41-A296-2E52FA5BE8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4DE593-EF26-4200-BD80-AC6262829EF0}" type="pres">
      <dgm:prSet presAssocID="{1B8C705C-78AD-4EFB-87DB-226208C8F3F4}" presName="Accent3" presStyleCnt="0"/>
      <dgm:spPr/>
    </dgm:pt>
    <dgm:pt modelId="{FC5FA520-0403-45FB-BD3B-843DA87CC0B9}" type="pres">
      <dgm:prSet presAssocID="{1B8C705C-78AD-4EFB-87DB-226208C8F3F4}" presName="Accent" presStyleLbl="node1" presStyleIdx="2" presStyleCnt="5"/>
      <dgm:spPr/>
    </dgm:pt>
    <dgm:pt modelId="{76501C5F-F06F-4AD4-B68A-FDD78F0B204D}" type="pres">
      <dgm:prSet presAssocID="{1B8C705C-78AD-4EFB-87DB-226208C8F3F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4278521-5320-4029-948A-3295A44A5248}" type="pres">
      <dgm:prSet presAssocID="{2875DC7B-8618-4F80-ADD0-4DB4E7B381E2}" presName="Accent4" presStyleCnt="0"/>
      <dgm:spPr/>
    </dgm:pt>
    <dgm:pt modelId="{132922AE-DD46-4AB1-95C4-D10279511F5C}" type="pres">
      <dgm:prSet presAssocID="{2875DC7B-8618-4F80-ADD0-4DB4E7B381E2}" presName="Accent" presStyleLbl="node1" presStyleIdx="3" presStyleCnt="5"/>
      <dgm:spPr/>
      <dgm:t>
        <a:bodyPr/>
        <a:lstStyle/>
        <a:p>
          <a:endParaRPr lang="es-CL"/>
        </a:p>
      </dgm:t>
    </dgm:pt>
    <dgm:pt modelId="{7EED924A-A759-4BD2-BEB5-F966D5A30E28}" type="pres">
      <dgm:prSet presAssocID="{2875DC7B-8618-4F80-ADD0-4DB4E7B381E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766113-FFE8-4331-8B13-7EFFF2C4B454}" type="pres">
      <dgm:prSet presAssocID="{409966C9-4BED-4423-A30F-1ECD14B071A4}" presName="Accent5" presStyleCnt="0"/>
      <dgm:spPr/>
    </dgm:pt>
    <dgm:pt modelId="{12310656-7277-42C3-9D95-9E0B65D9C759}" type="pres">
      <dgm:prSet presAssocID="{409966C9-4BED-4423-A30F-1ECD14B071A4}" presName="Accent" presStyleLbl="node1" presStyleIdx="4" presStyleCnt="5"/>
      <dgm:spPr/>
      <dgm:t>
        <a:bodyPr/>
        <a:lstStyle/>
        <a:p>
          <a:endParaRPr lang="es-CL"/>
        </a:p>
      </dgm:t>
    </dgm:pt>
    <dgm:pt modelId="{8BD80720-ABBC-469A-A89F-73A2769874AD}" type="pres">
      <dgm:prSet presAssocID="{409966C9-4BED-4423-A30F-1ECD14B071A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E2F3B32D-0477-4DCD-BB45-4BE91769E076}" type="presOf" srcId="{47517F3F-A9B2-4B17-A6AE-312E0E55B6E9}" destId="{8BB22357-F99C-436D-9B9E-8755D0CED0BD}" srcOrd="0" destOrd="0" presId="urn:microsoft.com/office/officeart/2009/layout/CircleArrowProcess"/>
    <dgm:cxn modelId="{7354F10B-F2DE-45E5-8AB4-AD0614D96741}" type="presOf" srcId="{2875DC7B-8618-4F80-ADD0-4DB4E7B381E2}" destId="{7EED924A-A759-4BD2-BEB5-F966D5A30E28}" srcOrd="0" destOrd="0" presId="urn:microsoft.com/office/officeart/2009/layout/CircleArrowProcess"/>
    <dgm:cxn modelId="{7F2301D3-C7B6-4322-93FF-7E1B7D49B185}" type="presOf" srcId="{409966C9-4BED-4423-A30F-1ECD14B071A4}" destId="{8BD80720-ABBC-469A-A89F-73A2769874AD}" srcOrd="0" destOrd="0" presId="urn:microsoft.com/office/officeart/2009/layout/CircleArrowProcess"/>
    <dgm:cxn modelId="{43BA3100-8F0E-47D5-8D23-FC13D53207E4}" type="presOf" srcId="{B163FD1F-14E0-4F41-A296-2E52FA5BE8D3}" destId="{14345AD7-126E-4A6E-9509-D9C8668876CC}" srcOrd="0" destOrd="0" presId="urn:microsoft.com/office/officeart/2009/layout/CircleArrowProcess"/>
    <dgm:cxn modelId="{55C4190E-9244-4325-9498-FB7222760F04}" type="presOf" srcId="{1B8C705C-78AD-4EFB-87DB-226208C8F3F4}" destId="{76501C5F-F06F-4AD4-B68A-FDD78F0B204D}" srcOrd="0" destOrd="0" presId="urn:microsoft.com/office/officeart/2009/layout/CircleArrowProcess"/>
    <dgm:cxn modelId="{F1F71DD4-4144-4775-B66F-ED8A65C17F63}" srcId="{47517F3F-A9B2-4B17-A6AE-312E0E55B6E9}" destId="{2875DC7B-8618-4F80-ADD0-4DB4E7B381E2}" srcOrd="3" destOrd="0" parTransId="{3B6E9A63-26DA-413F-8FE9-9D044F1BF480}" sibTransId="{1E3F309E-686E-4BEC-A745-FDFBB6058F43}"/>
    <dgm:cxn modelId="{66C65E1C-8D4F-43F2-8987-58B293BD114C}" srcId="{47517F3F-A9B2-4B17-A6AE-312E0E55B6E9}" destId="{409966C9-4BED-4423-A30F-1ECD14B071A4}" srcOrd="4" destOrd="0" parTransId="{F3B74D53-96DC-449F-9B25-65DF09C43E1F}" sibTransId="{0F26FEB5-D021-4D32-BDC1-561F1F4E2FB5}"/>
    <dgm:cxn modelId="{F778019B-907B-4AC8-BD0A-CC9BDC31D239}" srcId="{47517F3F-A9B2-4B17-A6AE-312E0E55B6E9}" destId="{DCC08F40-F6CF-41D4-AD7E-0850890AB323}" srcOrd="0" destOrd="0" parTransId="{6FC2584B-F87A-47AA-A284-C158C900FDAB}" sibTransId="{47455EBF-746D-4206-8539-52305F4723EA}"/>
    <dgm:cxn modelId="{7CF00852-50DF-4523-92EE-8C0A0D37D07E}" type="presOf" srcId="{DCC08F40-F6CF-41D4-AD7E-0850890AB323}" destId="{0F3B313D-42DA-4E90-81FF-E8613D51CDC3}" srcOrd="0" destOrd="0" presId="urn:microsoft.com/office/officeart/2009/layout/CircleArrowProcess"/>
    <dgm:cxn modelId="{CE799804-ADFA-41AC-817D-8A7429A869C5}" srcId="{47517F3F-A9B2-4B17-A6AE-312E0E55B6E9}" destId="{B163FD1F-14E0-4F41-A296-2E52FA5BE8D3}" srcOrd="1" destOrd="0" parTransId="{A4F9DEE1-4090-4444-BEB7-5172E0FC8C06}" sibTransId="{367502FC-4C54-4769-A71F-6822EAFF8143}"/>
    <dgm:cxn modelId="{D11DFC51-6A37-49E5-9108-35EB291CA40E}" srcId="{47517F3F-A9B2-4B17-A6AE-312E0E55B6E9}" destId="{1B8C705C-78AD-4EFB-87DB-226208C8F3F4}" srcOrd="2" destOrd="0" parTransId="{C42678BC-D2DC-4DB5-A849-366A8AE7A102}" sibTransId="{9649174D-767C-4EF3-85B5-36168CE7EE64}"/>
    <dgm:cxn modelId="{BDBF7208-024E-476E-921E-BAF704730D3D}" type="presParOf" srcId="{8BB22357-F99C-436D-9B9E-8755D0CED0BD}" destId="{2C8FF604-1F12-4DD6-BAEB-3C5F1CF2D419}" srcOrd="0" destOrd="0" presId="urn:microsoft.com/office/officeart/2009/layout/CircleArrowProcess"/>
    <dgm:cxn modelId="{A1AC6B98-4D43-4572-978F-8936E9C7FEAB}" type="presParOf" srcId="{2C8FF604-1F12-4DD6-BAEB-3C5F1CF2D419}" destId="{67F836BB-5DC5-4E2D-A0A1-CCFC94871F5A}" srcOrd="0" destOrd="0" presId="urn:microsoft.com/office/officeart/2009/layout/CircleArrowProcess"/>
    <dgm:cxn modelId="{761A2F2F-7B56-4F36-A87D-BD3F6738D035}" type="presParOf" srcId="{8BB22357-F99C-436D-9B9E-8755D0CED0BD}" destId="{0F3B313D-42DA-4E90-81FF-E8613D51CDC3}" srcOrd="1" destOrd="0" presId="urn:microsoft.com/office/officeart/2009/layout/CircleArrowProcess"/>
    <dgm:cxn modelId="{C565CE35-D8D7-404D-B527-868D5820C863}" type="presParOf" srcId="{8BB22357-F99C-436D-9B9E-8755D0CED0BD}" destId="{268FE76F-F3ED-432D-B42D-97C6B8F69A32}" srcOrd="2" destOrd="0" presId="urn:microsoft.com/office/officeart/2009/layout/CircleArrowProcess"/>
    <dgm:cxn modelId="{BB4FCE50-5B23-4864-AE42-FD5C683B950F}" type="presParOf" srcId="{268FE76F-F3ED-432D-B42D-97C6B8F69A32}" destId="{EFBB921B-F023-4A7D-9D03-E96AE73EDE5B}" srcOrd="0" destOrd="0" presId="urn:microsoft.com/office/officeart/2009/layout/CircleArrowProcess"/>
    <dgm:cxn modelId="{6B4F3663-61A5-45E6-B3C2-7BEA1B80525E}" type="presParOf" srcId="{8BB22357-F99C-436D-9B9E-8755D0CED0BD}" destId="{14345AD7-126E-4A6E-9509-D9C8668876CC}" srcOrd="3" destOrd="0" presId="urn:microsoft.com/office/officeart/2009/layout/CircleArrowProcess"/>
    <dgm:cxn modelId="{97184497-9E76-4DCC-8545-52DE8B29FBCD}" type="presParOf" srcId="{8BB22357-F99C-436D-9B9E-8755D0CED0BD}" destId="{214DE593-EF26-4200-BD80-AC6262829EF0}" srcOrd="4" destOrd="0" presId="urn:microsoft.com/office/officeart/2009/layout/CircleArrowProcess"/>
    <dgm:cxn modelId="{8AF36EE8-5D0C-4321-921F-6E4A3D662220}" type="presParOf" srcId="{214DE593-EF26-4200-BD80-AC6262829EF0}" destId="{FC5FA520-0403-45FB-BD3B-843DA87CC0B9}" srcOrd="0" destOrd="0" presId="urn:microsoft.com/office/officeart/2009/layout/CircleArrowProcess"/>
    <dgm:cxn modelId="{552FC070-73EB-41F5-9D39-6CECD55B40CD}" type="presParOf" srcId="{8BB22357-F99C-436D-9B9E-8755D0CED0BD}" destId="{76501C5F-F06F-4AD4-B68A-FDD78F0B204D}" srcOrd="5" destOrd="0" presId="urn:microsoft.com/office/officeart/2009/layout/CircleArrowProcess"/>
    <dgm:cxn modelId="{72C9215A-E167-4597-8F6F-4A4B0C634D44}" type="presParOf" srcId="{8BB22357-F99C-436D-9B9E-8755D0CED0BD}" destId="{14278521-5320-4029-948A-3295A44A5248}" srcOrd="6" destOrd="0" presId="urn:microsoft.com/office/officeart/2009/layout/CircleArrowProcess"/>
    <dgm:cxn modelId="{8A2CD2C8-5EF1-4385-B3AA-B630F2744399}" type="presParOf" srcId="{14278521-5320-4029-948A-3295A44A5248}" destId="{132922AE-DD46-4AB1-95C4-D10279511F5C}" srcOrd="0" destOrd="0" presId="urn:microsoft.com/office/officeart/2009/layout/CircleArrowProcess"/>
    <dgm:cxn modelId="{F7D7863A-A6BD-4A5F-BC0A-4AC1237F3079}" type="presParOf" srcId="{8BB22357-F99C-436D-9B9E-8755D0CED0BD}" destId="{7EED924A-A759-4BD2-BEB5-F966D5A30E28}" srcOrd="7" destOrd="0" presId="urn:microsoft.com/office/officeart/2009/layout/CircleArrowProcess"/>
    <dgm:cxn modelId="{EADA6752-8EEA-4C40-8698-1065719B9F46}" type="presParOf" srcId="{8BB22357-F99C-436D-9B9E-8755D0CED0BD}" destId="{FF766113-FFE8-4331-8B13-7EFFF2C4B454}" srcOrd="8" destOrd="0" presId="urn:microsoft.com/office/officeart/2009/layout/CircleArrowProcess"/>
    <dgm:cxn modelId="{739C0655-A59F-49FB-BCCD-F5512C92195F}" type="presParOf" srcId="{FF766113-FFE8-4331-8B13-7EFFF2C4B454}" destId="{12310656-7277-42C3-9D95-9E0B65D9C759}" srcOrd="0" destOrd="0" presId="urn:microsoft.com/office/officeart/2009/layout/CircleArrowProcess"/>
    <dgm:cxn modelId="{2C202895-40DB-4AFC-8FC4-FE6303358369}" type="presParOf" srcId="{8BB22357-F99C-436D-9B9E-8755D0CED0BD}" destId="{8BD80720-ABBC-469A-A89F-73A2769874A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FBE39DB-A818-4647-9E70-789E632058B9}" type="doc">
      <dgm:prSet loTypeId="urn:microsoft.com/office/officeart/2008/layout/CircularPictureCallout" loCatId="picture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s-CL"/>
        </a:p>
      </dgm:t>
    </dgm:pt>
    <dgm:pt modelId="{2E843CAE-E500-41DA-A79A-A4D208A44E45}">
      <dgm:prSet custT="1"/>
      <dgm:spPr/>
      <dgm:t>
        <a:bodyPr/>
        <a:lstStyle/>
        <a:p>
          <a:endParaRPr lang="es-CL" sz="2000" b="0" dirty="0">
            <a:solidFill>
              <a:schemeClr val="tx1"/>
            </a:solidFill>
          </a:endParaRPr>
        </a:p>
      </dgm:t>
    </dgm:pt>
    <dgm:pt modelId="{E782F8A2-B13B-4DC8-B845-33792C3E9772}" type="parTrans" cxnId="{59207A50-D4FF-4EB4-8715-E661DD1C9EEA}">
      <dgm:prSet/>
      <dgm:spPr/>
      <dgm:t>
        <a:bodyPr/>
        <a:lstStyle/>
        <a:p>
          <a:endParaRPr lang="es-CL"/>
        </a:p>
      </dgm:t>
    </dgm:pt>
    <dgm:pt modelId="{4B801D87-0E0C-4EAD-9052-A79B37461D00}" type="sibTrans" cxnId="{59207A50-D4FF-4EB4-8715-E661DD1C9EEA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s-CL"/>
        </a:p>
      </dgm:t>
    </dgm:pt>
    <dgm:pt modelId="{2539EA6B-C5D3-4D97-AC00-0F66EA57C870}">
      <dgm:prSet phldrT="[Texto]" custT="1"/>
      <dgm:spPr/>
      <dgm:t>
        <a:bodyPr/>
        <a:lstStyle/>
        <a:p>
          <a:endParaRPr lang="es-CL" sz="1000" b="1" dirty="0"/>
        </a:p>
      </dgm:t>
    </dgm:pt>
    <dgm:pt modelId="{BB1DA8AD-95C4-4A5E-B2CD-98F12D7EE11B}" type="parTrans" cxnId="{F94D3084-3E39-469B-A249-21FCD8211BC2}">
      <dgm:prSet/>
      <dgm:spPr/>
      <dgm:t>
        <a:bodyPr/>
        <a:lstStyle/>
        <a:p>
          <a:endParaRPr lang="es-CL"/>
        </a:p>
      </dgm:t>
    </dgm:pt>
    <dgm:pt modelId="{FA43D8C3-9441-4313-A463-351368F69549}" type="sibTrans" cxnId="{F94D3084-3E39-469B-A249-21FCD8211BC2}">
      <dgm:prSet/>
      <dgm:spPr>
        <a:blipFill dpi="0"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A06AC870-4C26-4AF8-812B-0A17EE5ED724}">
      <dgm:prSet phldrT="[Texto]" custT="1"/>
      <dgm:spPr/>
      <dgm:t>
        <a:bodyPr/>
        <a:lstStyle/>
        <a:p>
          <a:endParaRPr lang="es-CL" sz="1000" b="1" dirty="0"/>
        </a:p>
      </dgm:t>
    </dgm:pt>
    <dgm:pt modelId="{8CDADEFF-E523-4552-8FAE-9157A098052C}" type="parTrans" cxnId="{034739F7-943A-4A24-813C-C69B57279144}">
      <dgm:prSet/>
      <dgm:spPr/>
      <dgm:t>
        <a:bodyPr/>
        <a:lstStyle/>
        <a:p>
          <a:endParaRPr lang="es-CL"/>
        </a:p>
      </dgm:t>
    </dgm:pt>
    <dgm:pt modelId="{52C4A930-DEBA-47E1-A5A8-E56716DCEDCD}" type="sibTrans" cxnId="{034739F7-943A-4A24-813C-C69B5727914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EC3A0444-F65C-4EF3-9317-1D7B86EA26F5}">
      <dgm:prSet phldrT="[Texto]" custT="1"/>
      <dgm:spPr/>
      <dgm:t>
        <a:bodyPr/>
        <a:lstStyle/>
        <a:p>
          <a:endParaRPr lang="es-CL" sz="1000" b="1" dirty="0"/>
        </a:p>
      </dgm:t>
    </dgm:pt>
    <dgm:pt modelId="{4E7B5F19-E5BF-4D9B-B1DE-94218080EACE}" type="sibTrans" cxnId="{F456EB5F-BAC6-4434-9BB5-644FB9A45D97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s-CL"/>
        </a:p>
      </dgm:t>
    </dgm:pt>
    <dgm:pt modelId="{C6226276-0B1A-48DA-8AF1-A569DCFBE989}" type="parTrans" cxnId="{F456EB5F-BAC6-4434-9BB5-644FB9A45D97}">
      <dgm:prSet/>
      <dgm:spPr/>
      <dgm:t>
        <a:bodyPr/>
        <a:lstStyle/>
        <a:p>
          <a:endParaRPr lang="es-CL"/>
        </a:p>
      </dgm:t>
    </dgm:pt>
    <dgm:pt modelId="{A26D77A5-9DF5-4F17-BBDA-72C308CB4EBC}" type="pres">
      <dgm:prSet presAssocID="{CFBE39DB-A818-4647-9E70-789E632058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s-CL"/>
        </a:p>
      </dgm:t>
    </dgm:pt>
    <dgm:pt modelId="{B218DDF3-18AA-46D6-890F-F7FBFCFD91B1}" type="pres">
      <dgm:prSet presAssocID="{CFBE39DB-A818-4647-9E70-789E632058B9}" presName="Name1" presStyleCnt="0"/>
      <dgm:spPr/>
    </dgm:pt>
    <dgm:pt modelId="{26125D02-AE6E-4C1B-B198-3EAC14143EC0}" type="pres">
      <dgm:prSet presAssocID="{4B801D87-0E0C-4EAD-9052-A79B37461D00}" presName="picture_1" presStyleCnt="0"/>
      <dgm:spPr/>
    </dgm:pt>
    <dgm:pt modelId="{6229E871-81A3-4FBE-BC54-01A970C8420A}" type="pres">
      <dgm:prSet presAssocID="{4B801D87-0E0C-4EAD-9052-A79B37461D00}" presName="pictureRepeatNode" presStyleLbl="alignImgPlace1" presStyleIdx="0" presStyleCnt="4"/>
      <dgm:spPr/>
      <dgm:t>
        <a:bodyPr/>
        <a:lstStyle/>
        <a:p>
          <a:endParaRPr lang="es-CL"/>
        </a:p>
      </dgm:t>
    </dgm:pt>
    <dgm:pt modelId="{82C3DF20-2A53-4CF1-AE7B-1F56F9576410}" type="pres">
      <dgm:prSet presAssocID="{2E843CAE-E500-41DA-A79A-A4D208A44E45}" presName="text_1" presStyleLbl="node1" presStyleIdx="0" presStyleCnt="0" custLinFactY="3582" custLinFactNeighborX="-774" custLinFactNeighborY="100000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BF0DB0EC-97D8-4D1E-8CC1-AEB5945E9A2D}" type="pres">
      <dgm:prSet presAssocID="{52C4A930-DEBA-47E1-A5A8-E56716DCEDCD}" presName="picture_2" presStyleCnt="0"/>
      <dgm:spPr/>
    </dgm:pt>
    <dgm:pt modelId="{9FF9E8D9-456E-4650-8D97-01075EB404E4}" type="pres">
      <dgm:prSet presAssocID="{52C4A930-DEBA-47E1-A5A8-E56716DCEDCD}" presName="pictureRepeatNode" presStyleLbl="alignImgPlace1" presStyleIdx="1" presStyleCnt="4"/>
      <dgm:spPr/>
      <dgm:t>
        <a:bodyPr/>
        <a:lstStyle/>
        <a:p>
          <a:endParaRPr lang="es-CL"/>
        </a:p>
      </dgm:t>
    </dgm:pt>
    <dgm:pt modelId="{EED30D65-AB1A-4EFF-8A9A-CB57F3A67621}" type="pres">
      <dgm:prSet presAssocID="{A06AC870-4C26-4AF8-812B-0A17EE5ED724}" presName="line_2" presStyleLbl="parChTrans1D1" presStyleIdx="0" presStyleCnt="3"/>
      <dgm:spPr/>
    </dgm:pt>
    <dgm:pt modelId="{F6A009C5-E7C0-4F0D-86FB-993E4D6352D3}" type="pres">
      <dgm:prSet presAssocID="{A06AC870-4C26-4AF8-812B-0A17EE5ED724}" presName="textparent_2" presStyleLbl="node1" presStyleIdx="0" presStyleCnt="0"/>
      <dgm:spPr/>
    </dgm:pt>
    <dgm:pt modelId="{0140C7AD-6E2F-4CC0-A833-6E76A68EF4EA}" type="pres">
      <dgm:prSet presAssocID="{A06AC870-4C26-4AF8-812B-0A17EE5ED724}" presName="text_2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CAD6FBC9-02B5-49C6-A541-1BDF1FC20154}" type="pres">
      <dgm:prSet presAssocID="{4E7B5F19-E5BF-4D9B-B1DE-94218080EACE}" presName="picture_3" presStyleCnt="0"/>
      <dgm:spPr/>
    </dgm:pt>
    <dgm:pt modelId="{10C78467-DCBB-4C6D-A587-CFDC98172430}" type="pres">
      <dgm:prSet presAssocID="{4E7B5F19-E5BF-4D9B-B1DE-94218080EACE}" presName="pictureRepeatNode" presStyleLbl="alignImgPlace1" presStyleIdx="2" presStyleCnt="4"/>
      <dgm:spPr/>
      <dgm:t>
        <a:bodyPr/>
        <a:lstStyle/>
        <a:p>
          <a:endParaRPr lang="es-CL"/>
        </a:p>
      </dgm:t>
    </dgm:pt>
    <dgm:pt modelId="{39BE52EB-3317-49CC-8CAB-F9CE79FE99EA}" type="pres">
      <dgm:prSet presAssocID="{EC3A0444-F65C-4EF3-9317-1D7B86EA26F5}" presName="line_3" presStyleLbl="parChTrans1D1" presStyleIdx="1" presStyleCnt="3"/>
      <dgm:spPr/>
    </dgm:pt>
    <dgm:pt modelId="{8E53748F-9556-4F4C-9F75-BA3ACF8931A9}" type="pres">
      <dgm:prSet presAssocID="{EC3A0444-F65C-4EF3-9317-1D7B86EA26F5}" presName="textparent_3" presStyleLbl="node1" presStyleIdx="0" presStyleCnt="0"/>
      <dgm:spPr/>
    </dgm:pt>
    <dgm:pt modelId="{8CC2857D-D974-4272-AEDB-3C57B457B30E}" type="pres">
      <dgm:prSet presAssocID="{EC3A0444-F65C-4EF3-9317-1D7B86EA26F5}" presName="text_3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437E49F8-A3E7-4D5B-8FD9-E1B3A3EC2999}" type="pres">
      <dgm:prSet presAssocID="{FA43D8C3-9441-4313-A463-351368F69549}" presName="picture_4" presStyleCnt="0"/>
      <dgm:spPr/>
    </dgm:pt>
    <dgm:pt modelId="{48A636B1-66E9-4D12-B6E7-416CC3483358}" type="pres">
      <dgm:prSet presAssocID="{FA43D8C3-9441-4313-A463-351368F69549}" presName="pictureRepeatNode" presStyleLbl="alignImgPlace1" presStyleIdx="3" presStyleCnt="4"/>
      <dgm:spPr/>
      <dgm:t>
        <a:bodyPr/>
        <a:lstStyle/>
        <a:p>
          <a:endParaRPr lang="es-CL"/>
        </a:p>
      </dgm:t>
    </dgm:pt>
    <dgm:pt modelId="{29338441-D163-4D3C-A282-1316B020B6C3}" type="pres">
      <dgm:prSet presAssocID="{2539EA6B-C5D3-4D97-AC00-0F66EA57C870}" presName="line_4" presStyleLbl="parChTrans1D1" presStyleIdx="2" presStyleCnt="3"/>
      <dgm:spPr/>
    </dgm:pt>
    <dgm:pt modelId="{1EA8AF6B-C2CB-41E5-9FD3-8466CAF019D7}" type="pres">
      <dgm:prSet presAssocID="{2539EA6B-C5D3-4D97-AC00-0F66EA57C870}" presName="textparent_4" presStyleLbl="node1" presStyleIdx="0" presStyleCnt="0"/>
      <dgm:spPr/>
    </dgm:pt>
    <dgm:pt modelId="{939A9512-85BB-494A-96D6-0FBBBB833F24}" type="pres">
      <dgm:prSet presAssocID="{2539EA6B-C5D3-4D97-AC00-0F66EA57C870}" presName="text_4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A2F000FF-2472-43C2-917A-9213AD0B9A7C}" type="presOf" srcId="{4E7B5F19-E5BF-4D9B-B1DE-94218080EACE}" destId="{10C78467-DCBB-4C6D-A587-CFDC98172430}" srcOrd="0" destOrd="0" presId="urn:microsoft.com/office/officeart/2008/layout/CircularPictureCallout"/>
    <dgm:cxn modelId="{034739F7-943A-4A24-813C-C69B57279144}" srcId="{CFBE39DB-A818-4647-9E70-789E632058B9}" destId="{A06AC870-4C26-4AF8-812B-0A17EE5ED724}" srcOrd="1" destOrd="0" parTransId="{8CDADEFF-E523-4552-8FAE-9157A098052C}" sibTransId="{52C4A930-DEBA-47E1-A5A8-E56716DCEDCD}"/>
    <dgm:cxn modelId="{507E11BA-DD6E-40BC-8C30-A0858AC18B26}" type="presOf" srcId="{4B801D87-0E0C-4EAD-9052-A79B37461D00}" destId="{6229E871-81A3-4FBE-BC54-01A970C8420A}" srcOrd="0" destOrd="0" presId="urn:microsoft.com/office/officeart/2008/layout/CircularPictureCallout"/>
    <dgm:cxn modelId="{0F33AAC0-3981-4E40-AFC8-7840E13EEA4E}" type="presOf" srcId="{2539EA6B-C5D3-4D97-AC00-0F66EA57C870}" destId="{939A9512-85BB-494A-96D6-0FBBBB833F24}" srcOrd="0" destOrd="0" presId="urn:microsoft.com/office/officeart/2008/layout/CircularPictureCallout"/>
    <dgm:cxn modelId="{AEB90D0C-C1EC-4AB5-A1A9-8650775FE7B8}" type="presOf" srcId="{A06AC870-4C26-4AF8-812B-0A17EE5ED724}" destId="{0140C7AD-6E2F-4CC0-A833-6E76A68EF4EA}" srcOrd="0" destOrd="0" presId="urn:microsoft.com/office/officeart/2008/layout/CircularPictureCallout"/>
    <dgm:cxn modelId="{59207A50-D4FF-4EB4-8715-E661DD1C9EEA}" srcId="{CFBE39DB-A818-4647-9E70-789E632058B9}" destId="{2E843CAE-E500-41DA-A79A-A4D208A44E45}" srcOrd="0" destOrd="0" parTransId="{E782F8A2-B13B-4DC8-B845-33792C3E9772}" sibTransId="{4B801D87-0E0C-4EAD-9052-A79B37461D00}"/>
    <dgm:cxn modelId="{F94D3084-3E39-469B-A249-21FCD8211BC2}" srcId="{CFBE39DB-A818-4647-9E70-789E632058B9}" destId="{2539EA6B-C5D3-4D97-AC00-0F66EA57C870}" srcOrd="3" destOrd="0" parTransId="{BB1DA8AD-95C4-4A5E-B2CD-98F12D7EE11B}" sibTransId="{FA43D8C3-9441-4313-A463-351368F69549}"/>
    <dgm:cxn modelId="{F2D6251C-2DE5-4A07-A5B0-4BF825D198CF}" type="presOf" srcId="{FA43D8C3-9441-4313-A463-351368F69549}" destId="{48A636B1-66E9-4D12-B6E7-416CC3483358}" srcOrd="0" destOrd="0" presId="urn:microsoft.com/office/officeart/2008/layout/CircularPictureCallout"/>
    <dgm:cxn modelId="{AB1512EE-0289-4E9D-A4FA-F6B0012ADD2B}" type="presOf" srcId="{52C4A930-DEBA-47E1-A5A8-E56716DCEDCD}" destId="{9FF9E8D9-456E-4650-8D97-01075EB404E4}" srcOrd="0" destOrd="0" presId="urn:microsoft.com/office/officeart/2008/layout/CircularPictureCallout"/>
    <dgm:cxn modelId="{53EF4230-2CA1-4F0E-B4C7-C35F01559C97}" type="presOf" srcId="{2E843CAE-E500-41DA-A79A-A4D208A44E45}" destId="{82C3DF20-2A53-4CF1-AE7B-1F56F9576410}" srcOrd="0" destOrd="0" presId="urn:microsoft.com/office/officeart/2008/layout/CircularPictureCallout"/>
    <dgm:cxn modelId="{F456EB5F-BAC6-4434-9BB5-644FB9A45D97}" srcId="{CFBE39DB-A818-4647-9E70-789E632058B9}" destId="{EC3A0444-F65C-4EF3-9317-1D7B86EA26F5}" srcOrd="2" destOrd="0" parTransId="{C6226276-0B1A-48DA-8AF1-A569DCFBE989}" sibTransId="{4E7B5F19-E5BF-4D9B-B1DE-94218080EACE}"/>
    <dgm:cxn modelId="{4F801DDB-D40D-4134-9C1F-13469D6C28B4}" type="presOf" srcId="{EC3A0444-F65C-4EF3-9317-1D7B86EA26F5}" destId="{8CC2857D-D974-4272-AEDB-3C57B457B30E}" srcOrd="0" destOrd="0" presId="urn:microsoft.com/office/officeart/2008/layout/CircularPictureCallout"/>
    <dgm:cxn modelId="{DEA19306-DB49-40CB-A512-1732AB495B1A}" type="presOf" srcId="{CFBE39DB-A818-4647-9E70-789E632058B9}" destId="{A26D77A5-9DF5-4F17-BBDA-72C308CB4EBC}" srcOrd="0" destOrd="0" presId="urn:microsoft.com/office/officeart/2008/layout/CircularPictureCallout"/>
    <dgm:cxn modelId="{C073792D-5476-4510-ABFD-8F8854AAB7DD}" type="presParOf" srcId="{A26D77A5-9DF5-4F17-BBDA-72C308CB4EBC}" destId="{B218DDF3-18AA-46D6-890F-F7FBFCFD91B1}" srcOrd="0" destOrd="0" presId="urn:microsoft.com/office/officeart/2008/layout/CircularPictureCallout"/>
    <dgm:cxn modelId="{8ADF733D-55DC-4C7C-B092-4D1DC6D537C0}" type="presParOf" srcId="{B218DDF3-18AA-46D6-890F-F7FBFCFD91B1}" destId="{26125D02-AE6E-4C1B-B198-3EAC14143EC0}" srcOrd="0" destOrd="0" presId="urn:microsoft.com/office/officeart/2008/layout/CircularPictureCallout"/>
    <dgm:cxn modelId="{3DED933F-6A75-4AFD-BC3C-E2641E0359A0}" type="presParOf" srcId="{26125D02-AE6E-4C1B-B198-3EAC14143EC0}" destId="{6229E871-81A3-4FBE-BC54-01A970C8420A}" srcOrd="0" destOrd="0" presId="urn:microsoft.com/office/officeart/2008/layout/CircularPictureCallout"/>
    <dgm:cxn modelId="{1BA4590A-025E-4615-8644-0DFD99E2ED62}" type="presParOf" srcId="{B218DDF3-18AA-46D6-890F-F7FBFCFD91B1}" destId="{82C3DF20-2A53-4CF1-AE7B-1F56F9576410}" srcOrd="1" destOrd="0" presId="urn:microsoft.com/office/officeart/2008/layout/CircularPictureCallout"/>
    <dgm:cxn modelId="{2C16C2A4-9113-4C71-AADE-6714E10C22D1}" type="presParOf" srcId="{B218DDF3-18AA-46D6-890F-F7FBFCFD91B1}" destId="{BF0DB0EC-97D8-4D1E-8CC1-AEB5945E9A2D}" srcOrd="2" destOrd="0" presId="urn:microsoft.com/office/officeart/2008/layout/CircularPictureCallout"/>
    <dgm:cxn modelId="{83CFC23D-6760-47A1-81E2-04C57E22AFAC}" type="presParOf" srcId="{BF0DB0EC-97D8-4D1E-8CC1-AEB5945E9A2D}" destId="{9FF9E8D9-456E-4650-8D97-01075EB404E4}" srcOrd="0" destOrd="0" presId="urn:microsoft.com/office/officeart/2008/layout/CircularPictureCallout"/>
    <dgm:cxn modelId="{67CB63D9-D374-452F-9986-51D755B7377E}" type="presParOf" srcId="{B218DDF3-18AA-46D6-890F-F7FBFCFD91B1}" destId="{EED30D65-AB1A-4EFF-8A9A-CB57F3A67621}" srcOrd="3" destOrd="0" presId="urn:microsoft.com/office/officeart/2008/layout/CircularPictureCallout"/>
    <dgm:cxn modelId="{8A9146DC-F92F-48FE-8CAB-5E19B1F8A76C}" type="presParOf" srcId="{B218DDF3-18AA-46D6-890F-F7FBFCFD91B1}" destId="{F6A009C5-E7C0-4F0D-86FB-993E4D6352D3}" srcOrd="4" destOrd="0" presId="urn:microsoft.com/office/officeart/2008/layout/CircularPictureCallout"/>
    <dgm:cxn modelId="{62173D4E-66F2-4B60-9A9F-9032072F0237}" type="presParOf" srcId="{F6A009C5-E7C0-4F0D-86FB-993E4D6352D3}" destId="{0140C7AD-6E2F-4CC0-A833-6E76A68EF4EA}" srcOrd="0" destOrd="0" presId="urn:microsoft.com/office/officeart/2008/layout/CircularPictureCallout"/>
    <dgm:cxn modelId="{DA854500-B897-4ECA-9BDB-26A8241E2395}" type="presParOf" srcId="{B218DDF3-18AA-46D6-890F-F7FBFCFD91B1}" destId="{CAD6FBC9-02B5-49C6-A541-1BDF1FC20154}" srcOrd="5" destOrd="0" presId="urn:microsoft.com/office/officeart/2008/layout/CircularPictureCallout"/>
    <dgm:cxn modelId="{DFF06CFD-F459-4E30-B5A4-A2CED977ADCE}" type="presParOf" srcId="{CAD6FBC9-02B5-49C6-A541-1BDF1FC20154}" destId="{10C78467-DCBB-4C6D-A587-CFDC98172430}" srcOrd="0" destOrd="0" presId="urn:microsoft.com/office/officeart/2008/layout/CircularPictureCallout"/>
    <dgm:cxn modelId="{1898620B-E4E6-4A5B-9AB4-55EF8149E628}" type="presParOf" srcId="{B218DDF3-18AA-46D6-890F-F7FBFCFD91B1}" destId="{39BE52EB-3317-49CC-8CAB-F9CE79FE99EA}" srcOrd="6" destOrd="0" presId="urn:microsoft.com/office/officeart/2008/layout/CircularPictureCallout"/>
    <dgm:cxn modelId="{D3543EC2-F7A8-47B1-B8F9-EACF0391AFC1}" type="presParOf" srcId="{B218DDF3-18AA-46D6-890F-F7FBFCFD91B1}" destId="{8E53748F-9556-4F4C-9F75-BA3ACF8931A9}" srcOrd="7" destOrd="0" presId="urn:microsoft.com/office/officeart/2008/layout/CircularPictureCallout"/>
    <dgm:cxn modelId="{CD144354-4C07-4245-88B7-60D3272D376F}" type="presParOf" srcId="{8E53748F-9556-4F4C-9F75-BA3ACF8931A9}" destId="{8CC2857D-D974-4272-AEDB-3C57B457B30E}" srcOrd="0" destOrd="0" presId="urn:microsoft.com/office/officeart/2008/layout/CircularPictureCallout"/>
    <dgm:cxn modelId="{D79DA4BB-B8E2-432B-9D4B-1475B176424D}" type="presParOf" srcId="{B218DDF3-18AA-46D6-890F-F7FBFCFD91B1}" destId="{437E49F8-A3E7-4D5B-8FD9-E1B3A3EC2999}" srcOrd="8" destOrd="0" presId="urn:microsoft.com/office/officeart/2008/layout/CircularPictureCallout"/>
    <dgm:cxn modelId="{87D1A0F2-CC72-432E-9C08-40F373CF0B3C}" type="presParOf" srcId="{437E49F8-A3E7-4D5B-8FD9-E1B3A3EC2999}" destId="{48A636B1-66E9-4D12-B6E7-416CC3483358}" srcOrd="0" destOrd="0" presId="urn:microsoft.com/office/officeart/2008/layout/CircularPictureCallout"/>
    <dgm:cxn modelId="{99050843-2E9A-490F-8577-88B4071E3E8D}" type="presParOf" srcId="{B218DDF3-18AA-46D6-890F-F7FBFCFD91B1}" destId="{29338441-D163-4D3C-A282-1316B020B6C3}" srcOrd="9" destOrd="0" presId="urn:microsoft.com/office/officeart/2008/layout/CircularPictureCallout"/>
    <dgm:cxn modelId="{0A08F974-A019-47F1-826D-FE6CB6C2B6C0}" type="presParOf" srcId="{B218DDF3-18AA-46D6-890F-F7FBFCFD91B1}" destId="{1EA8AF6B-C2CB-41E5-9FD3-8466CAF019D7}" srcOrd="10" destOrd="0" presId="urn:microsoft.com/office/officeart/2008/layout/CircularPictureCallout"/>
    <dgm:cxn modelId="{E0E3DF77-7FC0-44E5-9F55-34413E144DDD}" type="presParOf" srcId="{1EA8AF6B-C2CB-41E5-9FD3-8466CAF019D7}" destId="{939A9512-85BB-494A-96D6-0FBBBB833F24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7517F3F-A9B2-4B17-A6AE-312E0E55B6E9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DCC08F40-F6CF-41D4-AD7E-0850890AB323}">
      <dgm:prSet phldrT="[Texto]"/>
      <dgm:spPr/>
      <dgm:t>
        <a:bodyPr/>
        <a:lstStyle/>
        <a:p>
          <a:r>
            <a:rPr lang="es-CL" b="1" dirty="0" smtClean="0"/>
            <a:t>Elementos</a:t>
          </a:r>
          <a:endParaRPr lang="es-CL" b="1" dirty="0"/>
        </a:p>
      </dgm:t>
    </dgm:pt>
    <dgm:pt modelId="{6FC2584B-F87A-47AA-A284-C158C900FDAB}" type="parTrans" cxnId="{F778019B-907B-4AC8-BD0A-CC9BDC31D239}">
      <dgm:prSet/>
      <dgm:spPr/>
      <dgm:t>
        <a:bodyPr/>
        <a:lstStyle/>
        <a:p>
          <a:endParaRPr lang="es-CL"/>
        </a:p>
      </dgm:t>
    </dgm:pt>
    <dgm:pt modelId="{47455EBF-746D-4206-8539-52305F4723EA}" type="sibTrans" cxnId="{F778019B-907B-4AC8-BD0A-CC9BDC31D239}">
      <dgm:prSet/>
      <dgm:spPr/>
      <dgm:t>
        <a:bodyPr/>
        <a:lstStyle/>
        <a:p>
          <a:endParaRPr lang="es-CL"/>
        </a:p>
      </dgm:t>
    </dgm:pt>
    <dgm:pt modelId="{B163FD1F-14E0-4F41-A296-2E52FA5BE8D3}">
      <dgm:prSet phldrT="[Texto]"/>
      <dgm:spPr/>
      <dgm:t>
        <a:bodyPr/>
        <a:lstStyle/>
        <a:p>
          <a:r>
            <a:rPr lang="es-CL" b="1" dirty="0" smtClean="0"/>
            <a:t>Profesionales</a:t>
          </a:r>
          <a:endParaRPr lang="es-CL" b="1" dirty="0"/>
        </a:p>
      </dgm:t>
    </dgm:pt>
    <dgm:pt modelId="{A4F9DEE1-4090-4444-BEB7-5172E0FC8C06}" type="parTrans" cxnId="{CE799804-ADFA-41AC-817D-8A7429A869C5}">
      <dgm:prSet/>
      <dgm:spPr/>
      <dgm:t>
        <a:bodyPr/>
        <a:lstStyle/>
        <a:p>
          <a:endParaRPr lang="es-CL"/>
        </a:p>
      </dgm:t>
    </dgm:pt>
    <dgm:pt modelId="{367502FC-4C54-4769-A71F-6822EAFF8143}" type="sibTrans" cxnId="{CE799804-ADFA-41AC-817D-8A7429A869C5}">
      <dgm:prSet/>
      <dgm:spPr/>
      <dgm:t>
        <a:bodyPr/>
        <a:lstStyle/>
        <a:p>
          <a:endParaRPr lang="es-CL"/>
        </a:p>
      </dgm:t>
    </dgm:pt>
    <dgm:pt modelId="{2875DC7B-8618-4F80-ADD0-4DB4E7B381E2}">
      <dgm:prSet phldrT="[Texto]"/>
      <dgm:spPr/>
      <dgm:t>
        <a:bodyPr/>
        <a:lstStyle/>
        <a:p>
          <a:r>
            <a:rPr lang="es-CL" b="1" dirty="0" smtClean="0"/>
            <a:t>Problema</a:t>
          </a:r>
          <a:endParaRPr lang="es-CL" b="1" dirty="0"/>
        </a:p>
      </dgm:t>
    </dgm:pt>
    <dgm:pt modelId="{3B6E9A63-26DA-413F-8FE9-9D044F1BF480}" type="parTrans" cxnId="{F1F71DD4-4144-4775-B66F-ED8A65C17F63}">
      <dgm:prSet/>
      <dgm:spPr/>
      <dgm:t>
        <a:bodyPr/>
        <a:lstStyle/>
        <a:p>
          <a:endParaRPr lang="es-CL"/>
        </a:p>
      </dgm:t>
    </dgm:pt>
    <dgm:pt modelId="{1E3F309E-686E-4BEC-A745-FDFBB6058F43}" type="sibTrans" cxnId="{F1F71DD4-4144-4775-B66F-ED8A65C17F63}">
      <dgm:prSet/>
      <dgm:spPr/>
      <dgm:t>
        <a:bodyPr/>
        <a:lstStyle/>
        <a:p>
          <a:endParaRPr lang="es-CL"/>
        </a:p>
      </dgm:t>
    </dgm:pt>
    <dgm:pt modelId="{409966C9-4BED-4423-A30F-1ECD14B071A4}">
      <dgm:prSet phldrT="[Texto]"/>
      <dgm:spPr/>
      <dgm:t>
        <a:bodyPr/>
        <a:lstStyle/>
        <a:p>
          <a:r>
            <a:rPr lang="es-CL" b="1" dirty="0" smtClean="0"/>
            <a:t>Oportunidad</a:t>
          </a:r>
          <a:endParaRPr lang="es-CL" b="1" dirty="0"/>
        </a:p>
      </dgm:t>
    </dgm:pt>
    <dgm:pt modelId="{F3B74D53-96DC-449F-9B25-65DF09C43E1F}" type="parTrans" cxnId="{66C65E1C-8D4F-43F2-8987-58B293BD114C}">
      <dgm:prSet/>
      <dgm:spPr/>
      <dgm:t>
        <a:bodyPr/>
        <a:lstStyle/>
        <a:p>
          <a:endParaRPr lang="es-CL"/>
        </a:p>
      </dgm:t>
    </dgm:pt>
    <dgm:pt modelId="{0F26FEB5-D021-4D32-BDC1-561F1F4E2FB5}" type="sibTrans" cxnId="{66C65E1C-8D4F-43F2-8987-58B293BD114C}">
      <dgm:prSet/>
      <dgm:spPr/>
      <dgm:t>
        <a:bodyPr/>
        <a:lstStyle/>
        <a:p>
          <a:endParaRPr lang="es-CL"/>
        </a:p>
      </dgm:t>
    </dgm:pt>
    <dgm:pt modelId="{1B8C705C-78AD-4EFB-87DB-226208C8F3F4}">
      <dgm:prSet phldrT="[Texto]"/>
      <dgm:spPr/>
      <dgm:t>
        <a:bodyPr/>
        <a:lstStyle/>
        <a:p>
          <a:r>
            <a:rPr lang="es-CL" b="1" dirty="0" smtClean="0"/>
            <a:t>Estadísticas</a:t>
          </a:r>
          <a:endParaRPr lang="es-CL" b="1" dirty="0"/>
        </a:p>
      </dgm:t>
    </dgm:pt>
    <dgm:pt modelId="{C42678BC-D2DC-4DB5-A849-366A8AE7A102}" type="parTrans" cxnId="{D11DFC51-6A37-49E5-9108-35EB291CA40E}">
      <dgm:prSet/>
      <dgm:spPr/>
      <dgm:t>
        <a:bodyPr/>
        <a:lstStyle/>
        <a:p>
          <a:endParaRPr lang="es-CL"/>
        </a:p>
      </dgm:t>
    </dgm:pt>
    <dgm:pt modelId="{9649174D-767C-4EF3-85B5-36168CE7EE64}" type="sibTrans" cxnId="{D11DFC51-6A37-49E5-9108-35EB291CA40E}">
      <dgm:prSet/>
      <dgm:spPr/>
      <dgm:t>
        <a:bodyPr/>
        <a:lstStyle/>
        <a:p>
          <a:endParaRPr lang="es-CL"/>
        </a:p>
      </dgm:t>
    </dgm:pt>
    <dgm:pt modelId="{8BB22357-F99C-436D-9B9E-8755D0CED0BD}" type="pres">
      <dgm:prSet presAssocID="{47517F3F-A9B2-4B17-A6AE-312E0E55B6E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2C8FF604-1F12-4DD6-BAEB-3C5F1CF2D419}" type="pres">
      <dgm:prSet presAssocID="{DCC08F40-F6CF-41D4-AD7E-0850890AB323}" presName="Accent1" presStyleCnt="0"/>
      <dgm:spPr/>
      <dgm:t>
        <a:bodyPr/>
        <a:lstStyle/>
        <a:p>
          <a:endParaRPr lang="es-CL"/>
        </a:p>
      </dgm:t>
    </dgm:pt>
    <dgm:pt modelId="{67F836BB-5DC5-4E2D-A0A1-CCFC94871F5A}" type="pres">
      <dgm:prSet presAssocID="{DCC08F40-F6CF-41D4-AD7E-0850890AB323}" presName="Accent" presStyleLbl="node1" presStyleIdx="0" presStyleCnt="5"/>
      <dgm:spPr/>
      <dgm:t>
        <a:bodyPr/>
        <a:lstStyle/>
        <a:p>
          <a:endParaRPr lang="es-CL"/>
        </a:p>
      </dgm:t>
    </dgm:pt>
    <dgm:pt modelId="{0F3B313D-42DA-4E90-81FF-E8613D51CDC3}" type="pres">
      <dgm:prSet presAssocID="{DCC08F40-F6CF-41D4-AD7E-0850890AB323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8FE76F-F3ED-432D-B42D-97C6B8F69A32}" type="pres">
      <dgm:prSet presAssocID="{B163FD1F-14E0-4F41-A296-2E52FA5BE8D3}" presName="Accent2" presStyleCnt="0"/>
      <dgm:spPr/>
      <dgm:t>
        <a:bodyPr/>
        <a:lstStyle/>
        <a:p>
          <a:endParaRPr lang="es-CL"/>
        </a:p>
      </dgm:t>
    </dgm:pt>
    <dgm:pt modelId="{EFBB921B-F023-4A7D-9D03-E96AE73EDE5B}" type="pres">
      <dgm:prSet presAssocID="{B163FD1F-14E0-4F41-A296-2E52FA5BE8D3}" presName="Accent" presStyleLbl="node1" presStyleIdx="1" presStyleCnt="5"/>
      <dgm:spPr/>
      <dgm:t>
        <a:bodyPr/>
        <a:lstStyle/>
        <a:p>
          <a:endParaRPr lang="es-CL"/>
        </a:p>
      </dgm:t>
    </dgm:pt>
    <dgm:pt modelId="{14345AD7-126E-4A6E-9509-D9C8668876CC}" type="pres">
      <dgm:prSet presAssocID="{B163FD1F-14E0-4F41-A296-2E52FA5BE8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4DE593-EF26-4200-BD80-AC6262829EF0}" type="pres">
      <dgm:prSet presAssocID="{1B8C705C-78AD-4EFB-87DB-226208C8F3F4}" presName="Accent3" presStyleCnt="0"/>
      <dgm:spPr/>
    </dgm:pt>
    <dgm:pt modelId="{FC5FA520-0403-45FB-BD3B-843DA87CC0B9}" type="pres">
      <dgm:prSet presAssocID="{1B8C705C-78AD-4EFB-87DB-226208C8F3F4}" presName="Accent" presStyleLbl="node1" presStyleIdx="2" presStyleCnt="5"/>
      <dgm:spPr/>
    </dgm:pt>
    <dgm:pt modelId="{76501C5F-F06F-4AD4-B68A-FDD78F0B204D}" type="pres">
      <dgm:prSet presAssocID="{1B8C705C-78AD-4EFB-87DB-226208C8F3F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4278521-5320-4029-948A-3295A44A5248}" type="pres">
      <dgm:prSet presAssocID="{2875DC7B-8618-4F80-ADD0-4DB4E7B381E2}" presName="Accent4" presStyleCnt="0"/>
      <dgm:spPr/>
    </dgm:pt>
    <dgm:pt modelId="{132922AE-DD46-4AB1-95C4-D10279511F5C}" type="pres">
      <dgm:prSet presAssocID="{2875DC7B-8618-4F80-ADD0-4DB4E7B381E2}" presName="Accent" presStyleLbl="node1" presStyleIdx="3" presStyleCnt="5"/>
      <dgm:spPr/>
      <dgm:t>
        <a:bodyPr/>
        <a:lstStyle/>
        <a:p>
          <a:endParaRPr lang="es-CL"/>
        </a:p>
      </dgm:t>
    </dgm:pt>
    <dgm:pt modelId="{7EED924A-A759-4BD2-BEB5-F966D5A30E28}" type="pres">
      <dgm:prSet presAssocID="{2875DC7B-8618-4F80-ADD0-4DB4E7B381E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766113-FFE8-4331-8B13-7EFFF2C4B454}" type="pres">
      <dgm:prSet presAssocID="{409966C9-4BED-4423-A30F-1ECD14B071A4}" presName="Accent5" presStyleCnt="0"/>
      <dgm:spPr/>
    </dgm:pt>
    <dgm:pt modelId="{12310656-7277-42C3-9D95-9E0B65D9C759}" type="pres">
      <dgm:prSet presAssocID="{409966C9-4BED-4423-A30F-1ECD14B071A4}" presName="Accent" presStyleLbl="node1" presStyleIdx="4" presStyleCnt="5"/>
      <dgm:spPr/>
      <dgm:t>
        <a:bodyPr/>
        <a:lstStyle/>
        <a:p>
          <a:endParaRPr lang="es-CL"/>
        </a:p>
      </dgm:t>
    </dgm:pt>
    <dgm:pt modelId="{8BD80720-ABBC-469A-A89F-73A2769874AD}" type="pres">
      <dgm:prSet presAssocID="{409966C9-4BED-4423-A30F-1ECD14B071A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11B7FBE-BD9E-4D33-B425-D818BAE12609}" type="presOf" srcId="{B163FD1F-14E0-4F41-A296-2E52FA5BE8D3}" destId="{14345AD7-126E-4A6E-9509-D9C8668876CC}" srcOrd="0" destOrd="0" presId="urn:microsoft.com/office/officeart/2009/layout/CircleArrowProcess"/>
    <dgm:cxn modelId="{7B224C74-E994-4F70-860C-50F2C517B8C2}" type="presOf" srcId="{47517F3F-A9B2-4B17-A6AE-312E0E55B6E9}" destId="{8BB22357-F99C-436D-9B9E-8755D0CED0BD}" srcOrd="0" destOrd="0" presId="urn:microsoft.com/office/officeart/2009/layout/CircleArrowProcess"/>
    <dgm:cxn modelId="{0621B5A9-708C-48F0-A91C-729E07217D77}" type="presOf" srcId="{2875DC7B-8618-4F80-ADD0-4DB4E7B381E2}" destId="{7EED924A-A759-4BD2-BEB5-F966D5A30E28}" srcOrd="0" destOrd="0" presId="urn:microsoft.com/office/officeart/2009/layout/CircleArrowProcess"/>
    <dgm:cxn modelId="{E90D00CA-795E-43D2-AB38-321223924B8C}" type="presOf" srcId="{DCC08F40-F6CF-41D4-AD7E-0850890AB323}" destId="{0F3B313D-42DA-4E90-81FF-E8613D51CDC3}" srcOrd="0" destOrd="0" presId="urn:microsoft.com/office/officeart/2009/layout/CircleArrowProcess"/>
    <dgm:cxn modelId="{DF047081-02CA-47CE-B798-E744255A3302}" type="presOf" srcId="{409966C9-4BED-4423-A30F-1ECD14B071A4}" destId="{8BD80720-ABBC-469A-A89F-73A2769874AD}" srcOrd="0" destOrd="0" presId="urn:microsoft.com/office/officeart/2009/layout/CircleArrowProcess"/>
    <dgm:cxn modelId="{F1F71DD4-4144-4775-B66F-ED8A65C17F63}" srcId="{47517F3F-A9B2-4B17-A6AE-312E0E55B6E9}" destId="{2875DC7B-8618-4F80-ADD0-4DB4E7B381E2}" srcOrd="3" destOrd="0" parTransId="{3B6E9A63-26DA-413F-8FE9-9D044F1BF480}" sibTransId="{1E3F309E-686E-4BEC-A745-FDFBB6058F43}"/>
    <dgm:cxn modelId="{66C65E1C-8D4F-43F2-8987-58B293BD114C}" srcId="{47517F3F-A9B2-4B17-A6AE-312E0E55B6E9}" destId="{409966C9-4BED-4423-A30F-1ECD14B071A4}" srcOrd="4" destOrd="0" parTransId="{F3B74D53-96DC-449F-9B25-65DF09C43E1F}" sibTransId="{0F26FEB5-D021-4D32-BDC1-561F1F4E2FB5}"/>
    <dgm:cxn modelId="{F778019B-907B-4AC8-BD0A-CC9BDC31D239}" srcId="{47517F3F-A9B2-4B17-A6AE-312E0E55B6E9}" destId="{DCC08F40-F6CF-41D4-AD7E-0850890AB323}" srcOrd="0" destOrd="0" parTransId="{6FC2584B-F87A-47AA-A284-C158C900FDAB}" sibTransId="{47455EBF-746D-4206-8539-52305F4723EA}"/>
    <dgm:cxn modelId="{AF381B95-8858-4CED-A68E-53F47B85CCE8}" type="presOf" srcId="{1B8C705C-78AD-4EFB-87DB-226208C8F3F4}" destId="{76501C5F-F06F-4AD4-B68A-FDD78F0B204D}" srcOrd="0" destOrd="0" presId="urn:microsoft.com/office/officeart/2009/layout/CircleArrowProcess"/>
    <dgm:cxn modelId="{CE799804-ADFA-41AC-817D-8A7429A869C5}" srcId="{47517F3F-A9B2-4B17-A6AE-312E0E55B6E9}" destId="{B163FD1F-14E0-4F41-A296-2E52FA5BE8D3}" srcOrd="1" destOrd="0" parTransId="{A4F9DEE1-4090-4444-BEB7-5172E0FC8C06}" sibTransId="{367502FC-4C54-4769-A71F-6822EAFF8143}"/>
    <dgm:cxn modelId="{D11DFC51-6A37-49E5-9108-35EB291CA40E}" srcId="{47517F3F-A9B2-4B17-A6AE-312E0E55B6E9}" destId="{1B8C705C-78AD-4EFB-87DB-226208C8F3F4}" srcOrd="2" destOrd="0" parTransId="{C42678BC-D2DC-4DB5-A849-366A8AE7A102}" sibTransId="{9649174D-767C-4EF3-85B5-36168CE7EE64}"/>
    <dgm:cxn modelId="{FEB32899-9D70-4169-8793-D69B7F109378}" type="presParOf" srcId="{8BB22357-F99C-436D-9B9E-8755D0CED0BD}" destId="{2C8FF604-1F12-4DD6-BAEB-3C5F1CF2D419}" srcOrd="0" destOrd="0" presId="urn:microsoft.com/office/officeart/2009/layout/CircleArrowProcess"/>
    <dgm:cxn modelId="{99663DEC-99FA-4BDD-A79D-7528FE35A6D7}" type="presParOf" srcId="{2C8FF604-1F12-4DD6-BAEB-3C5F1CF2D419}" destId="{67F836BB-5DC5-4E2D-A0A1-CCFC94871F5A}" srcOrd="0" destOrd="0" presId="urn:microsoft.com/office/officeart/2009/layout/CircleArrowProcess"/>
    <dgm:cxn modelId="{40272CF3-C94B-4333-9679-5AC0DB304BB0}" type="presParOf" srcId="{8BB22357-F99C-436D-9B9E-8755D0CED0BD}" destId="{0F3B313D-42DA-4E90-81FF-E8613D51CDC3}" srcOrd="1" destOrd="0" presId="urn:microsoft.com/office/officeart/2009/layout/CircleArrowProcess"/>
    <dgm:cxn modelId="{CFA43E91-104D-42C0-A2FC-A61C411A5239}" type="presParOf" srcId="{8BB22357-F99C-436D-9B9E-8755D0CED0BD}" destId="{268FE76F-F3ED-432D-B42D-97C6B8F69A32}" srcOrd="2" destOrd="0" presId="urn:microsoft.com/office/officeart/2009/layout/CircleArrowProcess"/>
    <dgm:cxn modelId="{0E224B7B-5009-4D3D-A593-7FD87F47B899}" type="presParOf" srcId="{268FE76F-F3ED-432D-B42D-97C6B8F69A32}" destId="{EFBB921B-F023-4A7D-9D03-E96AE73EDE5B}" srcOrd="0" destOrd="0" presId="urn:microsoft.com/office/officeart/2009/layout/CircleArrowProcess"/>
    <dgm:cxn modelId="{0B90738F-4C43-45BC-8628-708F1278E1ED}" type="presParOf" srcId="{8BB22357-F99C-436D-9B9E-8755D0CED0BD}" destId="{14345AD7-126E-4A6E-9509-D9C8668876CC}" srcOrd="3" destOrd="0" presId="urn:microsoft.com/office/officeart/2009/layout/CircleArrowProcess"/>
    <dgm:cxn modelId="{953235E6-603A-4E5F-AD1A-FCD3841272DA}" type="presParOf" srcId="{8BB22357-F99C-436D-9B9E-8755D0CED0BD}" destId="{214DE593-EF26-4200-BD80-AC6262829EF0}" srcOrd="4" destOrd="0" presId="urn:microsoft.com/office/officeart/2009/layout/CircleArrowProcess"/>
    <dgm:cxn modelId="{78D6305C-7CC0-4239-8905-24FB1117DF40}" type="presParOf" srcId="{214DE593-EF26-4200-BD80-AC6262829EF0}" destId="{FC5FA520-0403-45FB-BD3B-843DA87CC0B9}" srcOrd="0" destOrd="0" presId="urn:microsoft.com/office/officeart/2009/layout/CircleArrowProcess"/>
    <dgm:cxn modelId="{6293684E-87AB-4853-B9AD-6D4F4FF495E5}" type="presParOf" srcId="{8BB22357-F99C-436D-9B9E-8755D0CED0BD}" destId="{76501C5F-F06F-4AD4-B68A-FDD78F0B204D}" srcOrd="5" destOrd="0" presId="urn:microsoft.com/office/officeart/2009/layout/CircleArrowProcess"/>
    <dgm:cxn modelId="{BC527386-22B7-4D13-8DD2-A13EB8567B94}" type="presParOf" srcId="{8BB22357-F99C-436D-9B9E-8755D0CED0BD}" destId="{14278521-5320-4029-948A-3295A44A5248}" srcOrd="6" destOrd="0" presId="urn:microsoft.com/office/officeart/2009/layout/CircleArrowProcess"/>
    <dgm:cxn modelId="{84FD7671-2B02-4B5A-9DF7-90835AF4537B}" type="presParOf" srcId="{14278521-5320-4029-948A-3295A44A5248}" destId="{132922AE-DD46-4AB1-95C4-D10279511F5C}" srcOrd="0" destOrd="0" presId="urn:microsoft.com/office/officeart/2009/layout/CircleArrowProcess"/>
    <dgm:cxn modelId="{C2DD6F76-A7FB-4BBF-A964-5B25C61C5A9E}" type="presParOf" srcId="{8BB22357-F99C-436D-9B9E-8755D0CED0BD}" destId="{7EED924A-A759-4BD2-BEB5-F966D5A30E28}" srcOrd="7" destOrd="0" presId="urn:microsoft.com/office/officeart/2009/layout/CircleArrowProcess"/>
    <dgm:cxn modelId="{0D856CA8-0601-4D50-BB03-CCCF32BE0C1E}" type="presParOf" srcId="{8BB22357-F99C-436D-9B9E-8755D0CED0BD}" destId="{FF766113-FFE8-4331-8B13-7EFFF2C4B454}" srcOrd="8" destOrd="0" presId="urn:microsoft.com/office/officeart/2009/layout/CircleArrowProcess"/>
    <dgm:cxn modelId="{C7919E1B-5EDE-48E8-92C1-9073C82C12E4}" type="presParOf" srcId="{FF766113-FFE8-4331-8B13-7EFFF2C4B454}" destId="{12310656-7277-42C3-9D95-9E0B65D9C759}" srcOrd="0" destOrd="0" presId="urn:microsoft.com/office/officeart/2009/layout/CircleArrowProcess"/>
    <dgm:cxn modelId="{4C1C89A4-CB3F-4DB9-A11F-A45E441F3B2C}" type="presParOf" srcId="{8BB22357-F99C-436D-9B9E-8755D0CED0BD}" destId="{8BD80720-ABBC-469A-A89F-73A2769874A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7517F3F-A9B2-4B17-A6AE-312E0E55B6E9}" type="doc">
      <dgm:prSet loTypeId="urn:microsoft.com/office/officeart/2009/layout/CircleArrowProcess" loCatId="process" qsTypeId="urn:microsoft.com/office/officeart/2005/8/quickstyle/simple5" qsCatId="simple" csTypeId="urn:microsoft.com/office/officeart/2005/8/colors/accent0_1" csCatId="mainScheme" phldr="1"/>
      <dgm:spPr/>
      <dgm:t>
        <a:bodyPr/>
        <a:lstStyle/>
        <a:p>
          <a:endParaRPr lang="es-CL"/>
        </a:p>
      </dgm:t>
    </dgm:pt>
    <dgm:pt modelId="{DCC08F40-F6CF-41D4-AD7E-0850890AB323}">
      <dgm:prSet phldrT="[Texto]"/>
      <dgm:spPr/>
      <dgm:t>
        <a:bodyPr/>
        <a:lstStyle/>
        <a:p>
          <a:r>
            <a:rPr lang="es-CL" b="1" dirty="0" smtClean="0"/>
            <a:t>Elementos</a:t>
          </a:r>
          <a:endParaRPr lang="es-CL" b="1" dirty="0"/>
        </a:p>
      </dgm:t>
    </dgm:pt>
    <dgm:pt modelId="{6FC2584B-F87A-47AA-A284-C158C900FDAB}" type="parTrans" cxnId="{F778019B-907B-4AC8-BD0A-CC9BDC31D239}">
      <dgm:prSet/>
      <dgm:spPr/>
      <dgm:t>
        <a:bodyPr/>
        <a:lstStyle/>
        <a:p>
          <a:endParaRPr lang="es-CL"/>
        </a:p>
      </dgm:t>
    </dgm:pt>
    <dgm:pt modelId="{47455EBF-746D-4206-8539-52305F4723EA}" type="sibTrans" cxnId="{F778019B-907B-4AC8-BD0A-CC9BDC31D239}">
      <dgm:prSet/>
      <dgm:spPr/>
      <dgm:t>
        <a:bodyPr/>
        <a:lstStyle/>
        <a:p>
          <a:endParaRPr lang="es-CL"/>
        </a:p>
      </dgm:t>
    </dgm:pt>
    <dgm:pt modelId="{B163FD1F-14E0-4F41-A296-2E52FA5BE8D3}">
      <dgm:prSet phldrT="[Texto]"/>
      <dgm:spPr/>
      <dgm:t>
        <a:bodyPr/>
        <a:lstStyle/>
        <a:p>
          <a:r>
            <a:rPr lang="es-CL" b="1" dirty="0" smtClean="0"/>
            <a:t>Profesionales</a:t>
          </a:r>
          <a:endParaRPr lang="es-CL" b="1" dirty="0"/>
        </a:p>
      </dgm:t>
    </dgm:pt>
    <dgm:pt modelId="{A4F9DEE1-4090-4444-BEB7-5172E0FC8C06}" type="parTrans" cxnId="{CE799804-ADFA-41AC-817D-8A7429A869C5}">
      <dgm:prSet/>
      <dgm:spPr/>
      <dgm:t>
        <a:bodyPr/>
        <a:lstStyle/>
        <a:p>
          <a:endParaRPr lang="es-CL"/>
        </a:p>
      </dgm:t>
    </dgm:pt>
    <dgm:pt modelId="{367502FC-4C54-4769-A71F-6822EAFF8143}" type="sibTrans" cxnId="{CE799804-ADFA-41AC-817D-8A7429A869C5}">
      <dgm:prSet/>
      <dgm:spPr/>
      <dgm:t>
        <a:bodyPr/>
        <a:lstStyle/>
        <a:p>
          <a:endParaRPr lang="es-CL"/>
        </a:p>
      </dgm:t>
    </dgm:pt>
    <dgm:pt modelId="{2875DC7B-8618-4F80-ADD0-4DB4E7B381E2}">
      <dgm:prSet phldrT="[Texto]"/>
      <dgm:spPr/>
      <dgm:t>
        <a:bodyPr/>
        <a:lstStyle/>
        <a:p>
          <a:r>
            <a:rPr lang="es-CL" b="1" dirty="0" smtClean="0"/>
            <a:t>Problema</a:t>
          </a:r>
          <a:endParaRPr lang="es-CL" b="1" dirty="0"/>
        </a:p>
      </dgm:t>
    </dgm:pt>
    <dgm:pt modelId="{3B6E9A63-26DA-413F-8FE9-9D044F1BF480}" type="parTrans" cxnId="{F1F71DD4-4144-4775-B66F-ED8A65C17F63}">
      <dgm:prSet/>
      <dgm:spPr/>
      <dgm:t>
        <a:bodyPr/>
        <a:lstStyle/>
        <a:p>
          <a:endParaRPr lang="es-CL"/>
        </a:p>
      </dgm:t>
    </dgm:pt>
    <dgm:pt modelId="{1E3F309E-686E-4BEC-A745-FDFBB6058F43}" type="sibTrans" cxnId="{F1F71DD4-4144-4775-B66F-ED8A65C17F63}">
      <dgm:prSet/>
      <dgm:spPr/>
      <dgm:t>
        <a:bodyPr/>
        <a:lstStyle/>
        <a:p>
          <a:endParaRPr lang="es-CL"/>
        </a:p>
      </dgm:t>
    </dgm:pt>
    <dgm:pt modelId="{409966C9-4BED-4423-A30F-1ECD14B071A4}">
      <dgm:prSet phldrT="[Texto]"/>
      <dgm:spPr/>
      <dgm:t>
        <a:bodyPr/>
        <a:lstStyle/>
        <a:p>
          <a:r>
            <a:rPr lang="es-CL" b="1" dirty="0" smtClean="0"/>
            <a:t>Oportunidad</a:t>
          </a:r>
          <a:endParaRPr lang="es-CL" b="1" dirty="0"/>
        </a:p>
      </dgm:t>
    </dgm:pt>
    <dgm:pt modelId="{F3B74D53-96DC-449F-9B25-65DF09C43E1F}" type="parTrans" cxnId="{66C65E1C-8D4F-43F2-8987-58B293BD114C}">
      <dgm:prSet/>
      <dgm:spPr/>
      <dgm:t>
        <a:bodyPr/>
        <a:lstStyle/>
        <a:p>
          <a:endParaRPr lang="es-CL"/>
        </a:p>
      </dgm:t>
    </dgm:pt>
    <dgm:pt modelId="{0F26FEB5-D021-4D32-BDC1-561F1F4E2FB5}" type="sibTrans" cxnId="{66C65E1C-8D4F-43F2-8987-58B293BD114C}">
      <dgm:prSet/>
      <dgm:spPr/>
      <dgm:t>
        <a:bodyPr/>
        <a:lstStyle/>
        <a:p>
          <a:endParaRPr lang="es-CL"/>
        </a:p>
      </dgm:t>
    </dgm:pt>
    <dgm:pt modelId="{1B8C705C-78AD-4EFB-87DB-226208C8F3F4}">
      <dgm:prSet phldrT="[Texto]"/>
      <dgm:spPr/>
      <dgm:t>
        <a:bodyPr/>
        <a:lstStyle/>
        <a:p>
          <a:r>
            <a:rPr lang="es-CL" b="1" dirty="0" smtClean="0"/>
            <a:t>Estadísticas</a:t>
          </a:r>
          <a:endParaRPr lang="es-CL" b="1" dirty="0"/>
        </a:p>
      </dgm:t>
    </dgm:pt>
    <dgm:pt modelId="{C42678BC-D2DC-4DB5-A849-366A8AE7A102}" type="parTrans" cxnId="{D11DFC51-6A37-49E5-9108-35EB291CA40E}">
      <dgm:prSet/>
      <dgm:spPr/>
      <dgm:t>
        <a:bodyPr/>
        <a:lstStyle/>
        <a:p>
          <a:endParaRPr lang="es-CL"/>
        </a:p>
      </dgm:t>
    </dgm:pt>
    <dgm:pt modelId="{9649174D-767C-4EF3-85B5-36168CE7EE64}" type="sibTrans" cxnId="{D11DFC51-6A37-49E5-9108-35EB291CA40E}">
      <dgm:prSet/>
      <dgm:spPr/>
      <dgm:t>
        <a:bodyPr/>
        <a:lstStyle/>
        <a:p>
          <a:endParaRPr lang="es-CL"/>
        </a:p>
      </dgm:t>
    </dgm:pt>
    <dgm:pt modelId="{8BB22357-F99C-436D-9B9E-8755D0CED0BD}" type="pres">
      <dgm:prSet presAssocID="{47517F3F-A9B2-4B17-A6AE-312E0E55B6E9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s-CL"/>
        </a:p>
      </dgm:t>
    </dgm:pt>
    <dgm:pt modelId="{2C8FF604-1F12-4DD6-BAEB-3C5F1CF2D419}" type="pres">
      <dgm:prSet presAssocID="{DCC08F40-F6CF-41D4-AD7E-0850890AB323}" presName="Accent1" presStyleCnt="0"/>
      <dgm:spPr/>
      <dgm:t>
        <a:bodyPr/>
        <a:lstStyle/>
        <a:p>
          <a:endParaRPr lang="es-CL"/>
        </a:p>
      </dgm:t>
    </dgm:pt>
    <dgm:pt modelId="{67F836BB-5DC5-4E2D-A0A1-CCFC94871F5A}" type="pres">
      <dgm:prSet presAssocID="{DCC08F40-F6CF-41D4-AD7E-0850890AB323}" presName="Accent" presStyleLbl="node1" presStyleIdx="0" presStyleCnt="5"/>
      <dgm:spPr/>
      <dgm:t>
        <a:bodyPr/>
        <a:lstStyle/>
        <a:p>
          <a:endParaRPr lang="es-CL"/>
        </a:p>
      </dgm:t>
    </dgm:pt>
    <dgm:pt modelId="{0F3B313D-42DA-4E90-81FF-E8613D51CDC3}" type="pres">
      <dgm:prSet presAssocID="{DCC08F40-F6CF-41D4-AD7E-0850890AB323}" presName="Parent1" presStyleLbl="revTx" presStyleIdx="0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68FE76F-F3ED-432D-B42D-97C6B8F69A32}" type="pres">
      <dgm:prSet presAssocID="{B163FD1F-14E0-4F41-A296-2E52FA5BE8D3}" presName="Accent2" presStyleCnt="0"/>
      <dgm:spPr/>
      <dgm:t>
        <a:bodyPr/>
        <a:lstStyle/>
        <a:p>
          <a:endParaRPr lang="es-CL"/>
        </a:p>
      </dgm:t>
    </dgm:pt>
    <dgm:pt modelId="{EFBB921B-F023-4A7D-9D03-E96AE73EDE5B}" type="pres">
      <dgm:prSet presAssocID="{B163FD1F-14E0-4F41-A296-2E52FA5BE8D3}" presName="Accent" presStyleLbl="node1" presStyleIdx="1" presStyleCnt="5"/>
      <dgm:spPr/>
      <dgm:t>
        <a:bodyPr/>
        <a:lstStyle/>
        <a:p>
          <a:endParaRPr lang="es-CL"/>
        </a:p>
      </dgm:t>
    </dgm:pt>
    <dgm:pt modelId="{14345AD7-126E-4A6E-9509-D9C8668876CC}" type="pres">
      <dgm:prSet presAssocID="{B163FD1F-14E0-4F41-A296-2E52FA5BE8D3}" presName="Parent2" presStyleLbl="revTx" presStyleIdx="1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214DE593-EF26-4200-BD80-AC6262829EF0}" type="pres">
      <dgm:prSet presAssocID="{1B8C705C-78AD-4EFB-87DB-226208C8F3F4}" presName="Accent3" presStyleCnt="0"/>
      <dgm:spPr/>
    </dgm:pt>
    <dgm:pt modelId="{FC5FA520-0403-45FB-BD3B-843DA87CC0B9}" type="pres">
      <dgm:prSet presAssocID="{1B8C705C-78AD-4EFB-87DB-226208C8F3F4}" presName="Accent" presStyleLbl="node1" presStyleIdx="2" presStyleCnt="5"/>
      <dgm:spPr/>
    </dgm:pt>
    <dgm:pt modelId="{76501C5F-F06F-4AD4-B68A-FDD78F0B204D}" type="pres">
      <dgm:prSet presAssocID="{1B8C705C-78AD-4EFB-87DB-226208C8F3F4}" presName="Parent3" presStyleLbl="revTx" presStyleIdx="2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14278521-5320-4029-948A-3295A44A5248}" type="pres">
      <dgm:prSet presAssocID="{2875DC7B-8618-4F80-ADD0-4DB4E7B381E2}" presName="Accent4" presStyleCnt="0"/>
      <dgm:spPr/>
    </dgm:pt>
    <dgm:pt modelId="{132922AE-DD46-4AB1-95C4-D10279511F5C}" type="pres">
      <dgm:prSet presAssocID="{2875DC7B-8618-4F80-ADD0-4DB4E7B381E2}" presName="Accent" presStyleLbl="node1" presStyleIdx="3" presStyleCnt="5"/>
      <dgm:spPr/>
      <dgm:t>
        <a:bodyPr/>
        <a:lstStyle/>
        <a:p>
          <a:endParaRPr lang="es-CL"/>
        </a:p>
      </dgm:t>
    </dgm:pt>
    <dgm:pt modelId="{7EED924A-A759-4BD2-BEB5-F966D5A30E28}" type="pres">
      <dgm:prSet presAssocID="{2875DC7B-8618-4F80-ADD0-4DB4E7B381E2}" presName="Parent4" presStyleLbl="revTx" presStyleIdx="3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  <dgm:pt modelId="{FF766113-FFE8-4331-8B13-7EFFF2C4B454}" type="pres">
      <dgm:prSet presAssocID="{409966C9-4BED-4423-A30F-1ECD14B071A4}" presName="Accent5" presStyleCnt="0"/>
      <dgm:spPr/>
    </dgm:pt>
    <dgm:pt modelId="{12310656-7277-42C3-9D95-9E0B65D9C759}" type="pres">
      <dgm:prSet presAssocID="{409966C9-4BED-4423-A30F-1ECD14B071A4}" presName="Accent" presStyleLbl="node1" presStyleIdx="4" presStyleCnt="5"/>
      <dgm:spPr/>
      <dgm:t>
        <a:bodyPr/>
        <a:lstStyle/>
        <a:p>
          <a:endParaRPr lang="es-CL"/>
        </a:p>
      </dgm:t>
    </dgm:pt>
    <dgm:pt modelId="{8BD80720-ABBC-469A-A89F-73A2769874AD}" type="pres">
      <dgm:prSet presAssocID="{409966C9-4BED-4423-A30F-1ECD14B071A4}" presName="Parent5" presStyleLbl="revTx" presStyleIdx="4" presStyleCnt="5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s-CL"/>
        </a:p>
      </dgm:t>
    </dgm:pt>
  </dgm:ptLst>
  <dgm:cxnLst>
    <dgm:cxn modelId="{C2CC657B-1DE6-4C4C-9F71-E61DA8711767}" type="presOf" srcId="{1B8C705C-78AD-4EFB-87DB-226208C8F3F4}" destId="{76501C5F-F06F-4AD4-B68A-FDD78F0B204D}" srcOrd="0" destOrd="0" presId="urn:microsoft.com/office/officeart/2009/layout/CircleArrowProcess"/>
    <dgm:cxn modelId="{0D76943D-FEA3-4106-9469-E44DA8C9C8DD}" type="presOf" srcId="{47517F3F-A9B2-4B17-A6AE-312E0E55B6E9}" destId="{8BB22357-F99C-436D-9B9E-8755D0CED0BD}" srcOrd="0" destOrd="0" presId="urn:microsoft.com/office/officeart/2009/layout/CircleArrowProcess"/>
    <dgm:cxn modelId="{0787B8A1-E044-473B-9EE0-A57BCFCED85E}" type="presOf" srcId="{DCC08F40-F6CF-41D4-AD7E-0850890AB323}" destId="{0F3B313D-42DA-4E90-81FF-E8613D51CDC3}" srcOrd="0" destOrd="0" presId="urn:microsoft.com/office/officeart/2009/layout/CircleArrowProcess"/>
    <dgm:cxn modelId="{9D43F9AE-97A8-46F3-8D92-2485D917E97A}" type="presOf" srcId="{409966C9-4BED-4423-A30F-1ECD14B071A4}" destId="{8BD80720-ABBC-469A-A89F-73A2769874AD}" srcOrd="0" destOrd="0" presId="urn:microsoft.com/office/officeart/2009/layout/CircleArrowProcess"/>
    <dgm:cxn modelId="{5067FEA1-280A-4957-B39E-CD8126DB29F5}" type="presOf" srcId="{2875DC7B-8618-4F80-ADD0-4DB4E7B381E2}" destId="{7EED924A-A759-4BD2-BEB5-F966D5A30E28}" srcOrd="0" destOrd="0" presId="urn:microsoft.com/office/officeart/2009/layout/CircleArrowProcess"/>
    <dgm:cxn modelId="{66C65E1C-8D4F-43F2-8987-58B293BD114C}" srcId="{47517F3F-A9B2-4B17-A6AE-312E0E55B6E9}" destId="{409966C9-4BED-4423-A30F-1ECD14B071A4}" srcOrd="4" destOrd="0" parTransId="{F3B74D53-96DC-449F-9B25-65DF09C43E1F}" sibTransId="{0F26FEB5-D021-4D32-BDC1-561F1F4E2FB5}"/>
    <dgm:cxn modelId="{F1F71DD4-4144-4775-B66F-ED8A65C17F63}" srcId="{47517F3F-A9B2-4B17-A6AE-312E0E55B6E9}" destId="{2875DC7B-8618-4F80-ADD0-4DB4E7B381E2}" srcOrd="3" destOrd="0" parTransId="{3B6E9A63-26DA-413F-8FE9-9D044F1BF480}" sibTransId="{1E3F309E-686E-4BEC-A745-FDFBB6058F43}"/>
    <dgm:cxn modelId="{F778019B-907B-4AC8-BD0A-CC9BDC31D239}" srcId="{47517F3F-A9B2-4B17-A6AE-312E0E55B6E9}" destId="{DCC08F40-F6CF-41D4-AD7E-0850890AB323}" srcOrd="0" destOrd="0" parTransId="{6FC2584B-F87A-47AA-A284-C158C900FDAB}" sibTransId="{47455EBF-746D-4206-8539-52305F4723EA}"/>
    <dgm:cxn modelId="{768522DA-3AD0-4B39-AA77-F150EEE687C3}" type="presOf" srcId="{B163FD1F-14E0-4F41-A296-2E52FA5BE8D3}" destId="{14345AD7-126E-4A6E-9509-D9C8668876CC}" srcOrd="0" destOrd="0" presId="urn:microsoft.com/office/officeart/2009/layout/CircleArrowProcess"/>
    <dgm:cxn modelId="{CE799804-ADFA-41AC-817D-8A7429A869C5}" srcId="{47517F3F-A9B2-4B17-A6AE-312E0E55B6E9}" destId="{B163FD1F-14E0-4F41-A296-2E52FA5BE8D3}" srcOrd="1" destOrd="0" parTransId="{A4F9DEE1-4090-4444-BEB7-5172E0FC8C06}" sibTransId="{367502FC-4C54-4769-A71F-6822EAFF8143}"/>
    <dgm:cxn modelId="{D11DFC51-6A37-49E5-9108-35EB291CA40E}" srcId="{47517F3F-A9B2-4B17-A6AE-312E0E55B6E9}" destId="{1B8C705C-78AD-4EFB-87DB-226208C8F3F4}" srcOrd="2" destOrd="0" parTransId="{C42678BC-D2DC-4DB5-A849-366A8AE7A102}" sibTransId="{9649174D-767C-4EF3-85B5-36168CE7EE64}"/>
    <dgm:cxn modelId="{8D2753DF-DA4C-4442-A7FD-931D3DB5E42B}" type="presParOf" srcId="{8BB22357-F99C-436D-9B9E-8755D0CED0BD}" destId="{2C8FF604-1F12-4DD6-BAEB-3C5F1CF2D419}" srcOrd="0" destOrd="0" presId="urn:microsoft.com/office/officeart/2009/layout/CircleArrowProcess"/>
    <dgm:cxn modelId="{79B3F561-6E9F-4165-AD04-2E21EEF20D62}" type="presParOf" srcId="{2C8FF604-1F12-4DD6-BAEB-3C5F1CF2D419}" destId="{67F836BB-5DC5-4E2D-A0A1-CCFC94871F5A}" srcOrd="0" destOrd="0" presId="urn:microsoft.com/office/officeart/2009/layout/CircleArrowProcess"/>
    <dgm:cxn modelId="{64309946-D93D-4C36-BD70-67026F1197E8}" type="presParOf" srcId="{8BB22357-F99C-436D-9B9E-8755D0CED0BD}" destId="{0F3B313D-42DA-4E90-81FF-E8613D51CDC3}" srcOrd="1" destOrd="0" presId="urn:microsoft.com/office/officeart/2009/layout/CircleArrowProcess"/>
    <dgm:cxn modelId="{442CE0BA-0AC6-4F1E-A5A8-F0707B4D0E13}" type="presParOf" srcId="{8BB22357-F99C-436D-9B9E-8755D0CED0BD}" destId="{268FE76F-F3ED-432D-B42D-97C6B8F69A32}" srcOrd="2" destOrd="0" presId="urn:microsoft.com/office/officeart/2009/layout/CircleArrowProcess"/>
    <dgm:cxn modelId="{EDB53938-E0C5-4218-8C86-D73592C43AFA}" type="presParOf" srcId="{268FE76F-F3ED-432D-B42D-97C6B8F69A32}" destId="{EFBB921B-F023-4A7D-9D03-E96AE73EDE5B}" srcOrd="0" destOrd="0" presId="urn:microsoft.com/office/officeart/2009/layout/CircleArrowProcess"/>
    <dgm:cxn modelId="{2B3D29AD-3B84-433B-A28E-3BC14D2F24E9}" type="presParOf" srcId="{8BB22357-F99C-436D-9B9E-8755D0CED0BD}" destId="{14345AD7-126E-4A6E-9509-D9C8668876CC}" srcOrd="3" destOrd="0" presId="urn:microsoft.com/office/officeart/2009/layout/CircleArrowProcess"/>
    <dgm:cxn modelId="{2A9BAA16-D94C-4207-BEEC-178C8DB338CF}" type="presParOf" srcId="{8BB22357-F99C-436D-9B9E-8755D0CED0BD}" destId="{214DE593-EF26-4200-BD80-AC6262829EF0}" srcOrd="4" destOrd="0" presId="urn:microsoft.com/office/officeart/2009/layout/CircleArrowProcess"/>
    <dgm:cxn modelId="{A60FC767-0EDA-4630-AAA2-064395305BFB}" type="presParOf" srcId="{214DE593-EF26-4200-BD80-AC6262829EF0}" destId="{FC5FA520-0403-45FB-BD3B-843DA87CC0B9}" srcOrd="0" destOrd="0" presId="urn:microsoft.com/office/officeart/2009/layout/CircleArrowProcess"/>
    <dgm:cxn modelId="{AAB87952-A1FD-4276-B99E-AC6F485FC49E}" type="presParOf" srcId="{8BB22357-F99C-436D-9B9E-8755D0CED0BD}" destId="{76501C5F-F06F-4AD4-B68A-FDD78F0B204D}" srcOrd="5" destOrd="0" presId="urn:microsoft.com/office/officeart/2009/layout/CircleArrowProcess"/>
    <dgm:cxn modelId="{B4048E1C-12BE-4C05-B1EE-DF291DD5DDDF}" type="presParOf" srcId="{8BB22357-F99C-436D-9B9E-8755D0CED0BD}" destId="{14278521-5320-4029-948A-3295A44A5248}" srcOrd="6" destOrd="0" presId="urn:microsoft.com/office/officeart/2009/layout/CircleArrowProcess"/>
    <dgm:cxn modelId="{31C9DE3D-5DE0-4F7A-B860-660126D097B8}" type="presParOf" srcId="{14278521-5320-4029-948A-3295A44A5248}" destId="{132922AE-DD46-4AB1-95C4-D10279511F5C}" srcOrd="0" destOrd="0" presId="urn:microsoft.com/office/officeart/2009/layout/CircleArrowProcess"/>
    <dgm:cxn modelId="{77C31842-5FA7-4CD6-B790-A5A35CEF1D47}" type="presParOf" srcId="{8BB22357-F99C-436D-9B9E-8755D0CED0BD}" destId="{7EED924A-A759-4BD2-BEB5-F966D5A30E28}" srcOrd="7" destOrd="0" presId="urn:microsoft.com/office/officeart/2009/layout/CircleArrowProcess"/>
    <dgm:cxn modelId="{6ACA13AD-6B72-4876-9EAB-9CD90C776A50}" type="presParOf" srcId="{8BB22357-F99C-436D-9B9E-8755D0CED0BD}" destId="{FF766113-FFE8-4331-8B13-7EFFF2C4B454}" srcOrd="8" destOrd="0" presId="urn:microsoft.com/office/officeart/2009/layout/CircleArrowProcess"/>
    <dgm:cxn modelId="{43DDC0DA-CF51-4F4A-92CD-9B9FDB8F3170}" type="presParOf" srcId="{FF766113-FFE8-4331-8B13-7EFFF2C4B454}" destId="{12310656-7277-42C3-9D95-9E0B65D9C759}" srcOrd="0" destOrd="0" presId="urn:microsoft.com/office/officeart/2009/layout/CircleArrowProcess"/>
    <dgm:cxn modelId="{89212D24-8B1B-4D42-A224-8BDBF72CA139}" type="presParOf" srcId="{8BB22357-F99C-436D-9B9E-8755D0CED0BD}" destId="{8BD80720-ABBC-469A-A89F-73A2769874AD}" srcOrd="9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0AD29B-321D-4019-906A-A8394E34CAF3}">
      <dsp:nvSpPr>
        <dsp:cNvPr id="0" name=""/>
        <dsp:cNvSpPr/>
      </dsp:nvSpPr>
      <dsp:spPr>
        <a:xfrm>
          <a:off x="0" y="163090"/>
          <a:ext cx="3055167" cy="252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2482CD-11F8-4A58-AD38-D881646B92CC}">
      <dsp:nvSpPr>
        <dsp:cNvPr id="0" name=""/>
        <dsp:cNvSpPr/>
      </dsp:nvSpPr>
      <dsp:spPr>
        <a:xfrm>
          <a:off x="152758" y="15490"/>
          <a:ext cx="2138616" cy="295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35" tIns="0" rIns="80835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000" kern="1200" dirty="0" smtClean="0"/>
            <a:t>Validación</a:t>
          </a:r>
          <a:endParaRPr lang="es-CL" sz="1000" kern="1200" dirty="0"/>
        </a:p>
      </dsp:txBody>
      <dsp:txXfrm>
        <a:off x="167168" y="29900"/>
        <a:ext cx="2109796" cy="266380"/>
      </dsp:txXfrm>
    </dsp:sp>
    <dsp:sp modelId="{74232ABD-F293-4F30-8501-1BBF28F472CE}">
      <dsp:nvSpPr>
        <dsp:cNvPr id="0" name=""/>
        <dsp:cNvSpPr/>
      </dsp:nvSpPr>
      <dsp:spPr>
        <a:xfrm>
          <a:off x="0" y="616691"/>
          <a:ext cx="3055167" cy="252000"/>
        </a:xfrm>
        <a:prstGeom prst="rect">
          <a:avLst/>
        </a:prstGeom>
        <a:solidFill>
          <a:schemeClr val="dk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69DDF3-351A-4DC7-9DA8-F5251E32E756}">
      <dsp:nvSpPr>
        <dsp:cNvPr id="0" name=""/>
        <dsp:cNvSpPr/>
      </dsp:nvSpPr>
      <dsp:spPr>
        <a:xfrm>
          <a:off x="152758" y="469091"/>
          <a:ext cx="2138616" cy="29520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0835" tIns="0" rIns="80835" bIns="0" numCol="1" spcCol="1270" anchor="ctr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CL" sz="1000" kern="1200" dirty="0" smtClean="0"/>
            <a:t>Perfilación</a:t>
          </a:r>
          <a:endParaRPr lang="es-CL" sz="1000" kern="1200" dirty="0"/>
        </a:p>
      </dsp:txBody>
      <dsp:txXfrm>
        <a:off x="167168" y="483501"/>
        <a:ext cx="2109796" cy="2663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8/layout/BubblePictureList">
  <dgm:title val=""/>
  <dgm:desc val=""/>
  <dgm:catLst>
    <dgm:cat type="picture" pri="22000"/>
    <dgm:cat type="pictureconvert" pri="22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8"/>
      <dgm:chPref val="8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7423"/>
        </dgm:alg>
        <dgm:choose name="Name3">
          <dgm:if name="Name4" func="var" arg="dir" op="equ" val="norm">
            <dgm:constrLst>
              <dgm:constr type="primFontSz" for="des" ptType="node" op="equ" val="65"/>
              <dgm:constr type="l" for="ch" forName="parent_text_1" refType="w" fact="0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4305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.8709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4457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if>
          <dgm:else name="Name5">
            <dgm:constrLst>
              <dgm:constr type="primFontSz" for="des" ptType="node" op="equ" val="65"/>
              <dgm:constr type="l" for="ch" forName="parent_text_1" refType="w" fact="0.3543"/>
              <dgm:constr type="t" for="ch" forName="parent_text_1" refType="h" fact="0"/>
              <dgm:constr type="w" for="ch" forName="parent_text_1" refType="w" fact="0.6457"/>
              <dgm:constr type="h" for="ch" forName="parent_text_1" refType="h" fact="0.225"/>
              <dgm:constr type="l" for="ch" forName="image_accent_1" refType="w" fact="0.1344"/>
              <dgm:constr type="t" for="ch" forName="image_accent_1" refType="h" fact="0.2417"/>
              <dgm:constr type="w" for="ch" forName="image_accent_1" refType="w" fact="0.4352"/>
              <dgm:constr type="h" for="ch" forName="image_accent_1" refType="h" fact="0.7583"/>
              <dgm:constr type="l" for="ch" forName="accent_1" refType="w" fact="0"/>
              <dgm:constr type="t" for="ch" forName="accent_1" refType="h" fact="0.1491"/>
              <dgm:constr type="w" for="ch" forName="accent_1" refType="w" fact="0.1291"/>
              <dgm:constr type="h" for="ch" forName="accent_1" refType="h" fact="0.225"/>
              <dgm:constr type="l" for="ch" forName="image_1" refType="w" fact="0.1525"/>
              <dgm:constr type="t" for="ch" forName="image_1" refType="h" fact="0.2709"/>
              <dgm:constr type="w" for="ch" forName="image_1" refType="w" fact="0.4018"/>
              <dgm:constr type="h" for="ch" forName="image_1" refType="h" fact="0.7"/>
            </dgm:constrLst>
          </dgm:else>
        </dgm:choose>
      </dgm:if>
      <dgm:if name="Name6" axis="ch" ptType="node" func="cnt" op="equ" val="2">
        <dgm:alg type="composite">
          <dgm:param type="ar" val="3.193"/>
        </dgm:alg>
        <dgm:choose name="Name7">
          <dgm:if name="Name8" func="var" arg="dir" op="equ" val="norm">
            <dgm:constrLst>
              <dgm:constr type="primFontSz" for="des" ptType="node" op="equ" val="65"/>
              <dgm:constr type="l" for="ch" forName="image_accent_1" refType="w" fact="0.2342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2434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parent_text_1" refType="w" fact="0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image_accent_2" refType="w" fact="0.5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5074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2" refType="w" fact="0.6447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accent_1" refType="w" fact="0.6316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if>
          <dgm:else name="Name9">
            <dgm:constrLst>
              <dgm:constr type="primFontSz" for="des" ptType="node" op="equ" val="65"/>
              <dgm:constr type="l" for="ch" forName="image_accent_2" refType="w" fact="0.3747"/>
              <dgm:constr type="t" for="ch" forName="image_accent_2" refType="h" fact="0.3883"/>
              <dgm:constr type="w" for="ch" forName="image_accent_2" refType="w" fact="0.1253"/>
              <dgm:constr type="h" for="ch" forName="image_accent_2" refType="h" fact="0.4"/>
              <dgm:constr type="l" for="ch" forName="image_2" refType="w" fact="0.3821"/>
              <dgm:constr type="t" for="ch" forName="image_2" refType="h" fact="0.4118"/>
              <dgm:constr type="w" for="ch" forName="image_2" refType="w" fact="0.1105"/>
              <dgm:constr type="h" for="ch" forName="image_2" refType="h" fact="0.3529"/>
              <dgm:constr type="l" for="ch" forName="parent_text_1" refType="w" fact="0.6447"/>
              <dgm:constr type="t" for="ch" forName="parent_text_1" refType="h" fact="0"/>
              <dgm:constr type="w" for="ch" forName="parent_text_1" refType="w" fact="0.3553"/>
              <dgm:constr type="h" for="ch" forName="parent_text_1" refType="h" fact="0.215"/>
              <dgm:constr type="l" for="ch" forName="parent_text_2" refType="w" fact="0"/>
              <dgm:constr type="t" for="ch" forName="parent_text_2" refType="h" fact="0.4118"/>
              <dgm:constr type="w" for="ch" forName="parent_text_2" refType="w" fact="0.3553"/>
              <dgm:constr type="h" for="ch" forName="parent_text_2" refType="h" fact="0.3529"/>
              <dgm:constr type="l" for="ch" forName="image_accent_1" refType="w" fact="0.5263"/>
              <dgm:constr type="t" for="ch" forName="image_accent_1" refType="h" fact="0.2354"/>
              <dgm:constr type="w" for="ch" forName="image_accent_1" refType="w" fact="0.2394"/>
              <dgm:constr type="h" for="ch" forName="image_accent_1" refType="h" fact="0.7646"/>
              <dgm:constr type="l" for="ch" forName="image_1" refType="w" fact="0.5355"/>
              <dgm:constr type="t" for="ch" forName="image_1" refType="h" fact="0.2648"/>
              <dgm:constr type="w" for="ch" forName="image_1" refType="w" fact="0.2211"/>
              <dgm:constr type="h" for="ch" forName="image_1" refType="h" fact="0.7058"/>
              <dgm:constr type="l" for="ch" forName="accent_1" refType="w" fact="0.3289"/>
              <dgm:constr type="t" for="ch" forName="accent_1" refType="h" fact="0.7899"/>
              <dgm:constr type="w" for="ch" forName="accent_1" refType="w" fact="0.0395"/>
              <dgm:constr type="h" for="ch" forName="accent_1" refType="h" fact="0.126"/>
            </dgm:constrLst>
          </dgm:else>
        </dgm:choose>
      </dgm:if>
      <dgm:if name="Name10" axis="ch" ptType="node" func="cnt" op="equ" val="3">
        <dgm:alg type="composite">
          <dgm:param type="ar" val="2.4052"/>
        </dgm:alg>
        <dgm:choose name="Name11">
          <dgm:if name="Name12" func="var" arg="dir" op="equ" val="norm">
            <dgm:constrLst>
              <dgm:constr type="primFontSz" for="des" ptType="node" op="equ" val="65"/>
              <dgm:constr type="l" for="ch" forName="accent_3" refType="w" fact="0.6316"/>
              <dgm:constr type="t" for="ch" forName="accent_3" refType="h" fact="0.8355"/>
              <dgm:constr type="w" for="ch" forName="accent_3" refType="w" fact="0.0395"/>
              <dgm:constr type="h" for="ch" forName="accent_3" refType="h" fact="0.0949"/>
              <dgm:constr type="l" for="ch" forName="image_accent_2" refType="w" fact="0.4936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501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4446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531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2368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246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1" refType="w" fact="0.3895"/>
              <dgm:constr type="t" for="ch" forName="accent_1" refType="h" fact="0"/>
              <dgm:constr type="w" for="ch" forName="accent_1" refType="w" fact="0.0711"/>
              <dgm:constr type="h" for="ch" forName="accent_1" refType="h" fact="0.1709"/>
              <dgm:constr type="l" for="ch" forName="parent_text_2" refType="w" fact="0.6447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parent_text_3" refType="w" fact="0.6316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accent_2" refType="w" fact="0.5789"/>
              <dgm:constr type="t" for="ch" forName="accent_2" refType="h" fact="0.0127"/>
              <dgm:constr type="w" for="ch" forName="accent_2" refType="w" fact="0.0526"/>
              <dgm:constr type="h" for="ch" forName="accent_2" refType="h" fact="0.1266"/>
            </dgm:constrLst>
          </dgm:if>
          <dgm:else name="Name13">
            <dgm:constrLst>
              <dgm:constr type="primFontSz" for="des" ptType="node" op="equ" val="65"/>
              <dgm:constr type="l" for="ch" forName="accent_1" refType="w" fact="0.3289"/>
              <dgm:constr type="t" for="ch" forName="accent_1" refType="h" fact="0.8355"/>
              <dgm:constr type="w" for="ch" forName="accent_1" refType="w" fact="0.0395"/>
              <dgm:constr type="h" for="ch" forName="accent_1" refType="h" fact="0.0949"/>
              <dgm:constr type="l" for="ch" forName="image_accent_2" refType="w" fact="0.3811"/>
              <dgm:constr type="t" for="ch" forName="image_accent_2" refType="h" fact="0.5329"/>
              <dgm:constr type="w" for="ch" forName="image_accent_2" refType="w" fact="0.1253"/>
              <dgm:constr type="h" for="ch" forName="image_accent_2" refType="h" fact="0.3013"/>
              <dgm:constr type="l" for="ch" forName="image_2" refType="w" fact="0.3885"/>
              <dgm:constr type="t" for="ch" forName="image_2" refType="h" fact="0.5507"/>
              <dgm:constr type="w" for="ch" forName="image_2" refType="w" fact="0.1105"/>
              <dgm:constr type="h" for="ch" forName="image_2" refType="h" fact="0.2658"/>
              <dgm:constr type="l" for="ch" forName="image_accent_3" refType="w" fact="0.3947"/>
              <dgm:constr type="t" for="ch" forName="image_accent_3" refType="h" fact="0.1076"/>
              <dgm:constr type="w" for="ch" forName="image_accent_3" refType="w" fact="0.1606"/>
              <dgm:constr type="h" for="ch" forName="image_accent_3" refType="h" fact="0.3864"/>
              <dgm:constr type="l" for="ch" forName="image_3" refType="w" fact="0.4032"/>
              <dgm:constr type="t" for="ch" forName="image_3" refType="h" fact="0.128"/>
              <dgm:constr type="w" for="ch" forName="image_3" refType="w" fact="0.1437"/>
              <dgm:constr type="h" for="ch" forName="image_3" refType="h" fact="0.3456"/>
              <dgm:constr type="l" for="ch" forName="image_accent_1" refType="w" fact="0.5237"/>
              <dgm:constr type="t" for="ch" forName="image_accent_1" refType="h" fact="0.4241"/>
              <dgm:constr type="w" for="ch" forName="image_accent_1" refType="w" fact="0.2394"/>
              <dgm:constr type="h" for="ch" forName="image_accent_1" refType="h" fact="0.5759"/>
              <dgm:constr type="l" for="ch" forName="image_1" refType="w" fact="0.5329"/>
              <dgm:constr type="t" for="ch" forName="image_1" refType="h" fact="0.4462"/>
              <dgm:constr type="w" for="ch" forName="image_1" refType="w" fact="0.2211"/>
              <dgm:constr type="h" for="ch" forName="image_1" refType="h" fact="0.5317"/>
              <dgm:constr type="l" for="ch" forName="parent_text_1" refType="w" fact="0.6447"/>
              <dgm:constr type="t" for="ch" forName="parent_text_1" refType="h" fact="0.128"/>
              <dgm:constr type="w" for="ch" forName="parent_text_1" refType="w" fact="0.3553"/>
              <dgm:constr type="h" for="ch" forName="parent_text_1" refType="h" fact="0.2775"/>
              <dgm:constr type="l" for="ch" forName="accent_2" refType="w" fact="0.5395"/>
              <dgm:constr type="t" for="ch" forName="accent_2" refType="h" fact="0"/>
              <dgm:constr type="w" for="ch" forName="accent_2" refType="w" fact="0.0711"/>
              <dgm:constr type="h" for="ch" forName="accent_2" refType="h" fact="0.1709"/>
              <dgm:constr type="l" for="ch" forName="parent_text_3" refType="w" fact="0.0132"/>
              <dgm:constr type="t" for="ch" forName="parent_text_3" refType="h" fact="0.128"/>
              <dgm:constr type="w" for="ch" forName="parent_text_3" refType="w" fact="0.3553"/>
              <dgm:constr type="h" for="ch" forName="parent_text_3" refType="h" fact="0.3456"/>
              <dgm:constr type="l" for="ch" forName="parent_text_2" refType="w" fact="0"/>
              <dgm:constr type="t" for="ch" forName="parent_text_2" refType="h" fact="0.5507"/>
              <dgm:constr type="w" for="ch" forName="parent_text_2" refType="w" fact="0.3553"/>
              <dgm:constr type="h" for="ch" forName="parent_text_2" refType="h" fact="0.2658"/>
              <dgm:constr type="l" for="ch" forName="accent_3" refType="w" fact="0.3684"/>
              <dgm:constr type="t" for="ch" forName="accent_3" refType="h" fact="0.0127"/>
              <dgm:constr type="w" for="ch" forName="accent_3" refType="w" fact="0.0526"/>
              <dgm:constr type="h" for="ch" forName="accent_3" refType="h" fact="0.1266"/>
            </dgm:constrLst>
          </dgm:else>
        </dgm:choose>
      </dgm:if>
      <dgm:if name="Name14" axis="ch" ptType="node" func="cnt" op="equ" val="4">
        <dgm:alg type="composite">
          <dgm:param type="ar" val="1.6704"/>
        </dgm:alg>
        <dgm:choose name="Name15">
          <dgm:if name="Name16" func="var" arg="dir" op="equ" val="norm">
            <dgm:constrLst>
              <dgm:constr type="primFontSz" for="des" ptType="node" op="equ" val="65"/>
              <dgm:constr type="l" for="ch" forName="image_accent_4" refType="w" fact="0.4626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692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4936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501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4446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531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2368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246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38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6316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.6447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5347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6005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6005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6268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if>
          <dgm:else name="Name17">
            <dgm:constrLst>
              <dgm:constr type="primFontSz" for="des" ptType="node" op="equ" val="65"/>
              <dgm:constr type="l" for="ch" forName="image_accent_4" refType="w" fact="0.4248"/>
              <dgm:constr type="t" for="ch" forName="image_accent_4" refType="h" fact="0.1415"/>
              <dgm:constr type="w" for="ch" forName="image_accent_4" refType="w" fact="0.1126"/>
              <dgm:constr type="h" for="ch" forName="image_accent_4" refType="h" fact="0.1881"/>
              <dgm:constr type="l" for="ch" forName="image_4" refType="w" fact="0.4314"/>
              <dgm:constr type="t" for="ch" forName="image_4" refType="h" fact="0.1526"/>
              <dgm:constr type="w" for="ch" forName="image_4" refType="w" fact="0.0994"/>
              <dgm:constr type="h" for="ch" forName="image_4" refType="h" fact="0.166"/>
              <dgm:constr type="l" for="ch" forName="image_accent_2" refType="w" fact="0.3811"/>
              <dgm:constr type="t" for="ch" forName="image_accent_2" refType="h" fact="0.6756"/>
              <dgm:constr type="w" for="ch" forName="image_accent_2" refType="w" fact="0.1253"/>
              <dgm:constr type="h" for="ch" forName="image_accent_2" refType="h" fact="0.2092"/>
              <dgm:constr type="l" for="ch" forName="image_2" refType="w" fact="0.3885"/>
              <dgm:constr type="t" for="ch" forName="image_2" refType="h" fact="0.6879"/>
              <dgm:constr type="w" for="ch" forName="image_2" refType="w" fact="0.1105"/>
              <dgm:constr type="h" for="ch" forName="image_2" refType="h" fact="0.1846"/>
              <dgm:constr type="l" for="ch" forName="image_accent_3" refType="w" fact="0.3947"/>
              <dgm:constr type="t" for="ch" forName="image_accent_3" refType="h" fact="0.3802"/>
              <dgm:constr type="w" for="ch" forName="image_accent_3" refType="w" fact="0.1606"/>
              <dgm:constr type="h" for="ch" forName="image_accent_3" refType="h" fact="0.2683"/>
              <dgm:constr type="l" for="ch" forName="image_3" refType="w" fact="0.4032"/>
              <dgm:constr type="t" for="ch" forName="image_3" refType="h" fact="0.3944"/>
              <dgm:constr type="w" for="ch" forName="image_3" refType="w" fact="0.1437"/>
              <dgm:constr type="h" for="ch" forName="image_3" refType="h" fact="0.24"/>
              <dgm:constr type="l" for="ch" forName="image_accent_1" refType="w" fact="0.5237"/>
              <dgm:constr type="t" for="ch" forName="image_accent_1" refType="h" fact="0.6"/>
              <dgm:constr type="w" for="ch" forName="image_accent_1" refType="w" fact="0.2394"/>
              <dgm:constr type="h" for="ch" forName="image_accent_1" refType="h" fact="0.4"/>
              <dgm:constr type="l" for="ch" forName="image_1" refType="w" fact="0.5329"/>
              <dgm:constr type="t" for="ch" forName="image_1" refType="h" fact="0.6154"/>
              <dgm:constr type="w" for="ch" forName="image_1" refType="w" fact="0.2211"/>
              <dgm:constr type="h" for="ch" forName="image_1" refType="h" fact="0.3692"/>
              <dgm:constr type="l" for="ch" forName="parent_text_1" refType="w" fact="0.6447"/>
              <dgm:constr type="t" for="ch" forName="parent_text_1" refType="h" fact="0.3944"/>
              <dgm:constr type="w" for="ch" forName="parent_text_1" refType="w" fact="0.3553"/>
              <dgm:constr type="h" for="ch" forName="parent_text_1" refType="h" fact="0.1931"/>
              <dgm:constr type="l" for="ch" forName="accent_1" refType="w" fact="0.5395"/>
              <dgm:constr type="t" for="ch" forName="accent_1" refType="h" fact="0.3055"/>
              <dgm:constr type="w" for="ch" forName="accent_1" refType="w" fact="0.0711"/>
              <dgm:constr type="h" for="ch" forName="accent_1" refType="h" fact="0.1187"/>
              <dgm:constr type="l" for="ch" forName="parent_text_3" refType="w" fact="0.0132"/>
              <dgm:constr type="t" for="ch" forName="parent_text_3" refType="h" fact="0.3944"/>
              <dgm:constr type="w" for="ch" forName="parent_text_3" refType="w" fact="0.3553"/>
              <dgm:constr type="h" for="ch" forName="parent_text_3" refType="h" fact="0.24"/>
              <dgm:constr type="l" for="ch" forName="parent_text_2" refType="w" fact="0"/>
              <dgm:constr type="t" for="ch" forName="parent_text_2" refType="h" fact="0.6879"/>
              <dgm:constr type="w" for="ch" forName="parent_text_2" refType="w" fact="0.3553"/>
              <dgm:constr type="h" for="ch" forName="parent_text_2" refType="h" fact="0.1846"/>
              <dgm:constr type="l" for="ch" forName="accent_2" refType="w" fact="0.4126"/>
              <dgm:constr type="t" for="ch" forName="accent_2" refType="h" fact="0.044"/>
              <dgm:constr type="w" for="ch" forName="accent_2" refType="w" fact="0.0526"/>
              <dgm:constr type="h" for="ch" forName="accent_2" refType="h" fact="0.0879"/>
              <dgm:constr type="l" for="ch" forName="accent_3" refType="w" fact="0.3732"/>
              <dgm:constr type="t" for="ch" forName="accent_3" refType="h" fact="0"/>
              <dgm:constr type="w" for="ch" forName="accent_3" refType="w" fact="0.0263"/>
              <dgm:constr type="h" for="ch" forName="accent_3" refType="h" fact="0.044"/>
              <dgm:constr type="l" for="ch" forName="parent_text_4" refType="w" fact="0.0442"/>
              <dgm:constr type="t" for="ch" forName="parent_text_4" refType="h" fact="0.1526"/>
              <dgm:constr type="w" for="ch" forName="parent_text_4" refType="w" fact="0.3553"/>
              <dgm:constr type="h" for="ch" forName="parent_text_4" refType="h" fact="0.166"/>
              <dgm:constr type="l" for="ch" forName="accent_4" refType="w" fact="0.3337"/>
              <dgm:constr type="t" for="ch" forName="accent_4" refType="h" fact="0.8791"/>
              <dgm:constr type="w" for="ch" forName="accent_4" refType="w" fact="0.0395"/>
              <dgm:constr type="h" for="ch" forName="accent_4" refType="h" fact="0.0659"/>
            </dgm:constrLst>
          </dgm:else>
        </dgm:choose>
      </dgm:if>
      <dgm:if name="Name18" axis="ch" ptType="node" func="cnt" op="equ" val="5">
        <dgm:alg type="composite">
          <dgm:param type="ar" val="1.5076"/>
        </dgm:alg>
        <dgm:choose name="Name19">
          <dgm:if name="Name20" func="var" arg="dir" op="equ" val="norm">
            <dgm:constrLst>
              <dgm:constr type="primFontSz" for="des" ptType="node" op="equ" val="65"/>
              <dgm:constr type="l" for="ch" forName="image_accent_5" refType="w" fact="0.5301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5361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528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593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483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90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352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435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231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240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3813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6182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63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5878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6265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.6522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6136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if>
          <dgm:else name="Name21">
            <dgm:constrLst>
              <dgm:constr type="primFontSz" for="des" ptType="node" op="equ" val="65"/>
              <dgm:constr type="l" for="ch" forName="image_accent_5" refType="w" fact="0.3677"/>
              <dgm:constr type="t" for="ch" forName="image_accent_5" refType="h" fact="0.0862"/>
              <dgm:constr type="w" for="ch" forName="image_accent_5" refType="w" fact="0.1022"/>
              <dgm:constr type="h" for="ch" forName="image_accent_5" refType="h" fact="0.1541"/>
              <dgm:constr type="l" for="ch" forName="image_5" refType="w" fact="0.3738"/>
              <dgm:constr type="t" for="ch" forName="image_5" refType="h" fact="0.0953"/>
              <dgm:constr type="w" for="ch" forName="image_5" refType="w" fact="0.0902"/>
              <dgm:constr type="h" for="ch" forName="image_5" refType="h" fact="0.1359"/>
              <dgm:constr type="l" for="ch" forName="image_accent_4" refType="w" fact="0.437"/>
              <dgm:constr type="t" for="ch" forName="image_accent_4" refType="h" fact="0.2416"/>
              <dgm:constr type="w" for="ch" forName="image_accent_4" refType="w" fact="0.1103"/>
              <dgm:constr type="h" for="ch" forName="image_accent_4" refType="h" fact="0.1662"/>
              <dgm:constr type="l" for="ch" forName="image_4" refType="w" fact="0.4434"/>
              <dgm:constr type="t" for="ch" forName="image_4" refType="h" fact="0.2513"/>
              <dgm:constr type="w" for="ch" forName="image_4" refType="w" fact="0.0973"/>
              <dgm:constr type="h" for="ch" forName="image_4" refType="h" fact="0.1467"/>
              <dgm:constr type="l" for="ch" forName="image_accent_2" refType="w" fact="0.3942"/>
              <dgm:constr type="t" for="ch" forName="image_accent_2" refType="h" fact="0.7134"/>
              <dgm:constr type="w" for="ch" forName="image_accent_2" refType="w" fact="0.1226"/>
              <dgm:constr type="h" for="ch" forName="image_accent_2" refType="h" fact="0.1849"/>
              <dgm:constr type="l" for="ch" forName="image_2" refType="w" fact="0.4014"/>
              <dgm:constr type="t" for="ch" forName="image_2" refType="h" fact="0.7243"/>
              <dgm:constr type="w" for="ch" forName="image_2" refType="w" fact="0.1082"/>
              <dgm:constr type="h" for="ch" forName="image_2" refType="h" fact="0.1631"/>
              <dgm:constr type="l" for="ch" forName="image_accent_3" refType="w" fact="0.4075"/>
              <dgm:constr type="t" for="ch" forName="image_accent_3" refType="h" fact="0.4525"/>
              <dgm:constr type="w" for="ch" forName="image_accent_3" refType="w" fact="0.1573"/>
              <dgm:constr type="h" for="ch" forName="image_accent_3" refType="h" fact="0.2371"/>
              <dgm:constr type="l" for="ch" forName="image_3" refType="w" fact="0.4158"/>
              <dgm:constr type="t" for="ch" forName="image_3" refType="h" fact="0.465"/>
              <dgm:constr type="w" for="ch" forName="image_3" refType="w" fact="0.1407"/>
              <dgm:constr type="h" for="ch" forName="image_3" refType="h" fact="0.212"/>
              <dgm:constr type="l" for="ch" forName="image_accent_1" refType="w" fact="0.5338"/>
              <dgm:constr type="t" for="ch" forName="image_accent_1" refType="h" fact="0.6466"/>
              <dgm:constr type="w" for="ch" forName="image_accent_1" refType="w" fact="0.2344"/>
              <dgm:constr type="h" for="ch" forName="image_accent_1" refType="h" fact="0.3534"/>
              <dgm:constr type="l" for="ch" forName="image_1" refType="w" fact="0.5428"/>
              <dgm:constr type="t" for="ch" forName="image_1" refType="h" fact="0.6602"/>
              <dgm:constr type="w" for="ch" forName="image_1" refType="w" fact="0.2164"/>
              <dgm:constr type="h" for="ch" forName="image_1" refType="h" fact="0.3262"/>
              <dgm:constr type="l" for="ch" forName="parent_text_1" refType="w" fact="0.6522"/>
              <dgm:constr type="t" for="ch" forName="parent_text_1" refType="h" fact="0.465"/>
              <dgm:constr type="w" for="ch" forName="parent_text_1" refType="w" fact="0.3478"/>
              <dgm:constr type="h" for="ch" forName="parent_text_1" refType="h" fact="0.165"/>
              <dgm:constr type="l" for="ch" forName="accent_1" refType="w" fact="0.5492"/>
              <dgm:constr type="t" for="ch" forName="accent_1" refType="h" fact="0.3864"/>
              <dgm:constr type="w" for="ch" forName="accent_1" refType="w" fact="0.0696"/>
              <dgm:constr type="h" for="ch" forName="accent_1" refType="h" fact="0.1049"/>
              <dgm:constr type="l" for="ch" forName="parent_text_3" refType="w" fact="0.034"/>
              <dgm:constr type="t" for="ch" forName="parent_text_3" refType="h" fact="0.465"/>
              <dgm:constr type="w" for="ch" forName="parent_text_3" refType="w" fact="0.3478"/>
              <dgm:constr type="h" for="ch" forName="parent_text_3" refType="h" fact="0.212"/>
              <dgm:constr type="l" for="ch" forName="parent_text_2" refType="w" fact="0.0211"/>
              <dgm:constr type="t" for="ch" forName="parent_text_2" refType="h" fact="0.7243"/>
              <dgm:constr type="w" for="ch" forName="parent_text_2" refType="w" fact="0.3478"/>
              <dgm:constr type="h" for="ch" forName="parent_text_2" refType="h" fact="0.1631"/>
              <dgm:constr type="l" for="ch" forName="parent_text_4" refType="w" fact="0.0644"/>
              <dgm:constr type="t" for="ch" forName="parent_text_4" refType="h" fact="0.2513"/>
              <dgm:constr type="w" for="ch" forName="parent_text_4" refType="w" fact="0.3478"/>
              <dgm:constr type="h" for="ch" forName="parent_text_4" refType="h" fact="0.1467"/>
              <dgm:constr type="l" for="ch" forName="accent_2" refType="w" fact="0.322"/>
              <dgm:constr type="t" for="ch" forName="accent_2" refType="h" fact="0.0194"/>
              <dgm:constr type="w" for="ch" forName="accent_2" refType="w" fact="0.0515"/>
              <dgm:constr type="h" for="ch" forName="accent_2" refType="h" fact="0.077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388"/>
              <dgm:constr type="l" for="ch" forName="parent_text_5" refType="w" fact="0"/>
              <dgm:constr type="t" for="ch" forName="parent_text_5" refType="h" fact="0.0953"/>
              <dgm:constr type="w" for="ch" forName="parent_text_5" refType="w" fact="0.3478"/>
              <dgm:constr type="h" for="ch" forName="parent_text_5" refType="h" fact="0.1359"/>
              <dgm:constr type="l" for="ch" forName="accent_4" refType="w" fact="0.3478"/>
              <dgm:constr type="t" for="ch" forName="accent_4" refType="h" fact="0.8932"/>
              <dgm:constr type="w" for="ch" forName="accent_4" refType="w" fact="0.0386"/>
              <dgm:constr type="h" for="ch" forName="accent_4" refType="h" fact="0.0583"/>
            </dgm:constrLst>
          </dgm:else>
        </dgm:choose>
      </dgm:if>
      <dgm:if name="Name22" axis="ch" ptType="node" func="cnt" op="equ" val="6">
        <dgm:alg type="composite">
          <dgm:param type="ar" val="1.1351"/>
        </dgm:alg>
        <dgm:choose name="Name23">
          <dgm:if name="Name24" func="var" arg="dir" op="equ" val="norm">
            <dgm:constrLst>
              <dgm:constr type="primFontSz" for="des" ptType="node" op="equ" val="65"/>
              <dgm:constr type="l" for="ch" forName="image_accent_6" refType="w" fact="0.3864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3957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5301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5361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528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593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483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90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352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435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231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2401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3813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63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5878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6265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.6522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6182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5538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0195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6182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if>
          <dgm:else name="Name25">
            <dgm:constrLst>
              <dgm:constr type="primFontSz" for="des" ptType="node" op="equ" val="65"/>
              <dgm:constr type="l" for="ch" forName="image_accent_6" refType="w" fact="0.4379"/>
              <dgm:constr type="t" for="ch" forName="image_accent_6" refType="h" fact="0.7456"/>
              <dgm:constr type="w" for="ch" forName="image_accent_6" refType="w" fact="0.1757"/>
              <dgm:constr type="h" for="ch" forName="image_accent_6" refType="h" fact="0.1995"/>
              <dgm:constr type="l" for="ch" forName="image_6" refType="w" fact="0.4471"/>
              <dgm:constr type="t" for="ch" forName="image_6" refType="h" fact="0.7561"/>
              <dgm:constr type="w" for="ch" forName="image_6" refType="w" fact="0.1572"/>
              <dgm:constr type="h" for="ch" forName="image_6" refType="h" fact="0.1784"/>
              <dgm:constr type="l" for="ch" forName="image_accent_5" refType="w" fact="0.3677"/>
              <dgm:constr type="t" for="ch" forName="image_accent_5" refType="h" fact="0.0649"/>
              <dgm:constr type="w" for="ch" forName="image_accent_5" refType="w" fact="0.1022"/>
              <dgm:constr type="h" for="ch" forName="image_accent_5" refType="h" fact="0.116"/>
              <dgm:constr type="l" for="ch" forName="image_5" refType="w" fact="0.3738"/>
              <dgm:constr type="t" for="ch" forName="image_5" refType="h" fact="0.0717"/>
              <dgm:constr type="w" for="ch" forName="image_5" refType="w" fact="0.0902"/>
              <dgm:constr type="h" for="ch" forName="image_5" refType="h" fact="0.1023"/>
              <dgm:constr type="l" for="ch" forName="image_accent_4" refType="w" fact="0.437"/>
              <dgm:constr type="t" for="ch" forName="image_accent_4" refType="h" fact="0.1819"/>
              <dgm:constr type="w" for="ch" forName="image_accent_4" refType="w" fact="0.1103"/>
              <dgm:constr type="h" for="ch" forName="image_accent_4" refType="h" fact="0.1251"/>
              <dgm:constr type="l" for="ch" forName="image_4" refType="w" fact="0.4434"/>
              <dgm:constr type="t" for="ch" forName="image_4" refType="h" fact="0.1892"/>
              <dgm:constr type="w" for="ch" forName="image_4" refType="w" fact="0.0973"/>
              <dgm:constr type="h" for="ch" forName="image_4" refType="h" fact="0.1104"/>
              <dgm:constr type="l" for="ch" forName="image_accent_2" refType="w" fact="0.3942"/>
              <dgm:constr type="t" for="ch" forName="image_accent_2" refType="h" fact="0.5371"/>
              <dgm:constr type="w" for="ch" forName="image_accent_2" refType="w" fact="0.1226"/>
              <dgm:constr type="h" for="ch" forName="image_accent_2" refType="h" fact="0.1392"/>
              <dgm:constr type="l" for="ch" forName="image_2" refType="w" fact="0.4014"/>
              <dgm:constr type="t" for="ch" forName="image_2" refType="h" fact="0.5453"/>
              <dgm:constr type="w" for="ch" forName="image_2" refType="w" fact="0.1082"/>
              <dgm:constr type="h" for="ch" forName="image_2" refType="h" fact="0.1228"/>
              <dgm:constr type="l" for="ch" forName="image_accent_3" refType="w" fact="0.4075"/>
              <dgm:constr type="t" for="ch" forName="image_accent_3" refType="h" fact="0.3407"/>
              <dgm:constr type="w" for="ch" forName="image_accent_3" refType="w" fact="0.1573"/>
              <dgm:constr type="h" for="ch" forName="image_accent_3" refType="h" fact="0.1785"/>
              <dgm:constr type="l" for="ch" forName="image_3" refType="w" fact="0.4158"/>
              <dgm:constr type="t" for="ch" forName="image_3" refType="h" fact="0.3501"/>
              <dgm:constr type="w" for="ch" forName="image_3" refType="w" fact="0.1407"/>
              <dgm:constr type="h" for="ch" forName="image_3" refType="h" fact="0.1596"/>
              <dgm:constr type="l" for="ch" forName="image_accent_1" refType="w" fact="0.5338"/>
              <dgm:constr type="t" for="ch" forName="image_accent_1" refType="h" fact="0.4869"/>
              <dgm:constr type="w" for="ch" forName="image_accent_1" refType="w" fact="0.2344"/>
              <dgm:constr type="h" for="ch" forName="image_accent_1" refType="h" fact="0.2661"/>
              <dgm:constr type="l" for="ch" forName="image_1" refType="w" fact="0.5435"/>
              <dgm:constr type="t" for="ch" forName="image_1" refType="h" fact="0.4971"/>
              <dgm:constr type="w" for="ch" forName="image_1" refType="w" fact="0.2164"/>
              <dgm:constr type="h" for="ch" forName="image_1" refType="h" fact="0.2456"/>
              <dgm:constr type="l" for="ch" forName="parent_text_1" refType="w" fact="0.6522"/>
              <dgm:constr type="t" for="ch" forName="parent_text_1" refType="h" fact="0.3501"/>
              <dgm:constr type="w" for="ch" forName="parent_text_1" refType="w" fact="0.3478"/>
              <dgm:constr type="h" for="ch" forName="parent_text_1" refType="h" fact="0.125"/>
              <dgm:constr type="l" for="ch" forName="accent_1" refType="w" fact="0.5492"/>
              <dgm:constr type="t" for="ch" forName="accent_1" refType="h" fact="0.2909"/>
              <dgm:constr type="w" for="ch" forName="accent_1" refType="w" fact="0.0696"/>
              <dgm:constr type="h" for="ch" forName="accent_1" refType="h" fact="0.0789"/>
              <dgm:constr type="l" for="ch" forName="parent_text_2" refType="w" fact="0.0211"/>
              <dgm:constr type="t" for="ch" forName="parent_text_2" refType="h" fact="0.5453"/>
              <dgm:constr type="w" for="ch" forName="parent_text_2" refType="w" fact="0.3478"/>
              <dgm:constr type="h" for="ch" forName="parent_text_2" refType="h" fact="0.1228"/>
              <dgm:constr type="l" for="ch" forName="parent_text_4" refType="w" fact="0.0644"/>
              <dgm:constr type="t" for="ch" forName="parent_text_4" refType="h" fact="0.1892"/>
              <dgm:constr type="w" for="ch" forName="parent_text_4" refType="w" fact="0.3478"/>
              <dgm:constr type="h" for="ch" forName="parent_text_4" refType="h" fact="0.1104"/>
              <dgm:constr type="l" for="ch" forName="accent_2" refType="w" fact="0.322"/>
              <dgm:constr type="t" for="ch" forName="accent_2" refType="h" fact="0.0146"/>
              <dgm:constr type="w" for="ch" forName="accent_2" refType="w" fact="0.0515"/>
              <dgm:constr type="h" for="ch" forName="accent_2" refType="h" fact="0.0585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92"/>
              <dgm:constr type="l" for="ch" forName="parent_text_5" refType="w" fact="0"/>
              <dgm:constr type="t" for="ch" forName="parent_text_5" refType="h" fact="0.0717"/>
              <dgm:constr type="w" for="ch" forName="parent_text_5" refType="w" fact="0.3478"/>
              <dgm:constr type="h" for="ch" forName="parent_text_5" refType="h" fact="0.1023"/>
              <dgm:constr type="l" for="ch" forName="parent_text_3" refType="w" fact="0.034"/>
              <dgm:constr type="t" for="ch" forName="parent_text_3" refType="h" fact="0.3501"/>
              <dgm:constr type="w" for="ch" forName="parent_text_3" refType="w" fact="0.3478"/>
              <dgm:constr type="h" for="ch" forName="parent_text_3" refType="h" fact="0.1596"/>
              <dgm:constr type="l" for="ch" forName="accent_4" refType="w" fact="0.3766"/>
              <dgm:constr type="t" for="ch" forName="accent_4" refType="h" fact="0.9211"/>
              <dgm:constr type="w" for="ch" forName="accent_4" refType="w" fact="0.0696"/>
              <dgm:constr type="h" for="ch" forName="accent_4" refType="h" fact="0.0789"/>
              <dgm:constr type="l" for="ch" forName="parent_text_6" refType="w" fact="0.6328"/>
              <dgm:constr type="t" for="ch" forName="parent_text_6" refType="h" fact="0.7561"/>
              <dgm:constr type="w" for="ch" forName="parent_text_6" refType="w" fact="0.3478"/>
              <dgm:constr type="h" for="ch" forName="parent_text_6" refType="h" fact="0.1784"/>
              <dgm:constr type="l" for="ch" forName="accent_5" refType="w" fact="0.3431"/>
              <dgm:constr type="t" for="ch" forName="accent_5" refType="h" fact="0.6725"/>
              <dgm:constr type="w" for="ch" forName="accent_5" refType="w" fact="0.0386"/>
              <dgm:constr type="h" for="ch" forName="accent_5" refType="h" fact="0.0439"/>
            </dgm:constrLst>
          </dgm:else>
        </dgm:choose>
      </dgm:if>
      <dgm:if name="Name26" axis="ch" ptType="node" func="cnt" op="equ" val="7">
        <dgm:alg type="composite">
          <dgm:param type="ar" val="1.0352"/>
        </dgm:alg>
        <dgm:choose name="Name27">
          <dgm:if name="Name28" func="var" arg="dir" op="equ" val="norm">
            <dgm:constrLst>
              <dgm:constr type="primFontSz" for="des" ptType="node" op="equ" val="65"/>
              <dgm:constr type="l" for="ch" forName="accent_1" refType="w" fact="0.7553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2" refType="w" fact="0.483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90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352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435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4" refType="w" fact="0.4528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593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5" refType="w" fact="0.5301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5361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6" refType="w" fact="0.3864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3957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7" refType="w" fact="0.5291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5356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1" refType="w" fact="0.231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240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3813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63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5878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7038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.6522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6182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02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6265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652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105"/>
              <dgm:constr type="t" for="ch" forName="parent_text_7" refType="h" fact="0.87"/>
              <dgm:constr type="w" for="ch" forName="parent_text_7" refType="w" fact="0.407"/>
              <dgm:constr type="h" for="ch" forName="parent_text_7" refType="h" fact="0.13"/>
              <dgm:constr type="l" for="ch" forName="accent_6" refType="w" fact="0.6136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if>
          <dgm:else name="Name29">
            <dgm:constrLst>
              <dgm:constr type="primFontSz" for="des" ptType="node" op="equ" val="65"/>
              <dgm:constr type="l" for="ch" forName="accent_1" refType="w" fact="0.2061"/>
              <dgm:constr type="t" for="ch" forName="accent_1" refType="h" fact="0.96"/>
              <dgm:constr type="w" for="ch" forName="accent_1" refType="w" fact="0.0386"/>
              <dgm:constr type="h" for="ch" forName="accent_1" refType="h" fact="0.04"/>
              <dgm:constr type="l" for="ch" forName="image_accent_7" refType="w" fact="0.3606"/>
              <dgm:constr type="t" for="ch" forName="image_accent_7" refType="h" fact="0.8325"/>
              <dgm:constr type="w" for="ch" forName="image_accent_7" refType="w" fact="0.1103"/>
              <dgm:constr type="h" for="ch" forName="image_accent_7" refType="h" fact="0.1141"/>
              <dgm:constr type="l" for="ch" forName="image_7" refType="w" fact="0.3671"/>
              <dgm:constr type="t" for="ch" forName="image_7" refType="h" fact="0.8392"/>
              <dgm:constr type="w" for="ch" forName="image_7" refType="w" fact="0.0973"/>
              <dgm:constr type="h" for="ch" forName="image_7" refType="h" fact="0.1007"/>
              <dgm:constr type="l" for="ch" forName="image_accent_6" refType="w" fact="0.4379"/>
              <dgm:constr type="t" for="ch" forName="image_accent_6" refType="h" fact="0.68"/>
              <dgm:constr type="w" for="ch" forName="image_accent_6" refType="w" fact="0.1757"/>
              <dgm:constr type="h" for="ch" forName="image_accent_6" refType="h" fact="0.1819"/>
              <dgm:constr type="l" for="ch" forName="image_6" refType="w" fact="0.4471"/>
              <dgm:constr type="t" for="ch" forName="image_6" refType="h" fact="0.6896"/>
              <dgm:constr type="w" for="ch" forName="image_6" refType="w" fact="0.1572"/>
              <dgm:constr type="h" for="ch" forName="image_6" refType="h" fact="0.1627"/>
              <dgm:constr type="l" for="ch" forName="image_accent_5" refType="w" fact="0.3677"/>
              <dgm:constr type="t" for="ch" forName="image_accent_5" refType="h" fact="0.0592"/>
              <dgm:constr type="w" for="ch" forName="image_accent_5" refType="w" fact="0.1022"/>
              <dgm:constr type="h" for="ch" forName="image_accent_5" refType="h" fact="0.1058"/>
              <dgm:constr type="l" for="ch" forName="image_5" refType="w" fact="0.3738"/>
              <dgm:constr type="t" for="ch" forName="image_5" refType="h" fact="0.0654"/>
              <dgm:constr type="w" for="ch" forName="image_5" refType="w" fact="0.0902"/>
              <dgm:constr type="h" for="ch" forName="image_5" refType="h" fact="0.0933"/>
              <dgm:constr type="l" for="ch" forName="image_accent_4" refType="w" fact="0.437"/>
              <dgm:constr type="t" for="ch" forName="image_accent_4" refType="h" fact="0.1659"/>
              <dgm:constr type="w" for="ch" forName="image_accent_4" refType="w" fact="0.1103"/>
              <dgm:constr type="h" for="ch" forName="image_accent_4" refType="h" fact="0.1141"/>
              <dgm:constr type="l" for="ch" forName="image_4" refType="w" fact="0.4434"/>
              <dgm:constr type="t" for="ch" forName="image_4" refType="h" fact="0.1726"/>
              <dgm:constr type="w" for="ch" forName="image_4" refType="w" fact="0.0973"/>
              <dgm:constr type="h" for="ch" forName="image_4" refType="h" fact="0.1007"/>
              <dgm:constr type="l" for="ch" forName="image_accent_2" refType="w" fact="0.3942"/>
              <dgm:constr type="t" for="ch" forName="image_accent_2" refType="h" fact="0.4899"/>
              <dgm:constr type="w" for="ch" forName="image_accent_2" refType="w" fact="0.1226"/>
              <dgm:constr type="h" for="ch" forName="image_accent_2" refType="h" fact="0.1269"/>
              <dgm:constr type="l" for="ch" forName="image_2" refType="w" fact="0.4014"/>
              <dgm:constr type="t" for="ch" forName="image_2" refType="h" fact="0.4973"/>
              <dgm:constr type="w" for="ch" forName="image_2" refType="w" fact="0.1082"/>
              <dgm:constr type="h" for="ch" forName="image_2" refType="h" fact="0.112"/>
              <dgm:constr type="l" for="ch" forName="image_accent_3" refType="w" fact="0.4075"/>
              <dgm:constr type="t" for="ch" forName="image_accent_3" refType="h" fact="0.3107"/>
              <dgm:constr type="w" for="ch" forName="image_accent_3" refType="w" fact="0.1573"/>
              <dgm:constr type="h" for="ch" forName="image_accent_3" refType="h" fact="0.1628"/>
              <dgm:constr type="l" for="ch" forName="image_3" refType="w" fact="0.4158"/>
              <dgm:constr type="t" for="ch" forName="image_3" refType="h" fact="0.3193"/>
              <dgm:constr type="w" for="ch" forName="image_3" refType="w" fact="0.1407"/>
              <dgm:constr type="h" for="ch" forName="image_3" refType="h" fact="0.1456"/>
              <dgm:constr type="l" for="ch" forName="image_accent_1" refType="w" fact="0.5338"/>
              <dgm:constr type="t" for="ch" forName="image_accent_1" refType="h" fact="0.444"/>
              <dgm:constr type="w" for="ch" forName="image_accent_1" refType="w" fact="0.2344"/>
              <dgm:constr type="h" for="ch" forName="image_accent_1" refType="h" fact="0.2426"/>
              <dgm:constr type="l" for="ch" forName="image_1" refType="w" fact="0.5428"/>
              <dgm:constr type="t" for="ch" forName="image_1" refType="h" fact="0.4533"/>
              <dgm:constr type="w" for="ch" forName="image_1" refType="w" fact="0.2164"/>
              <dgm:constr type="h" for="ch" forName="image_1" refType="h" fact="0.224"/>
              <dgm:constr type="l" for="ch" forName="parent_text_1" refType="w" fact="0.6522"/>
              <dgm:constr type="t" for="ch" forName="parent_text_1" refType="h" fact="0.3193"/>
              <dgm:constr type="w" for="ch" forName="parent_text_1" refType="w" fact="0.3478"/>
              <dgm:constr type="h" for="ch" forName="parent_text_1" refType="h" fact="0.115"/>
              <dgm:constr type="l" for="ch" forName="accent_2" refType="w" fact="0.5492"/>
              <dgm:constr type="t" for="ch" forName="accent_2" refType="h" fact="0.2653"/>
              <dgm:constr type="w" for="ch" forName="accent_2" refType="w" fact="0.0696"/>
              <dgm:constr type="h" for="ch" forName="accent_2" refType="h" fact="0.072"/>
              <dgm:constr type="l" for="ch" forName="parent_text_2" refType="w" fact="0.0211"/>
              <dgm:constr type="t" for="ch" forName="parent_text_2" refType="h" fact="0.4973"/>
              <dgm:constr type="w" for="ch" forName="parent_text_2" refType="w" fact="0.3478"/>
              <dgm:constr type="h" for="ch" forName="parent_text_2" refType="h" fact="0.112"/>
              <dgm:constr type="l" for="ch" forName="parent_text_4" refType="w" fact="0.0644"/>
              <dgm:constr type="t" for="ch" forName="parent_text_4" refType="h" fact="0.1726"/>
              <dgm:constr type="w" for="ch" forName="parent_text_4" refType="w" fact="0.3478"/>
              <dgm:constr type="h" for="ch" forName="parent_text_4" refType="h" fact="0.1007"/>
              <dgm:constr type="l" for="ch" forName="accent_3" refType="w" fact="0.2705"/>
              <dgm:constr type="t" for="ch" forName="accent_3" refType="h" fact="0"/>
              <dgm:constr type="w" for="ch" forName="accent_3" refType="w" fact="0.0258"/>
              <dgm:constr type="h" for="ch" forName="accent_3" refType="h" fact="0.0267"/>
              <dgm:constr type="l" for="ch" forName="parent_text_5" refType="w" fact="0"/>
              <dgm:constr type="t" for="ch" forName="parent_text_5" refType="h" fact="0.0654"/>
              <dgm:constr type="w" for="ch" forName="parent_text_5" refType="w" fact="0.3478"/>
              <dgm:constr type="h" for="ch" forName="parent_text_5" refType="h" fact="0.0933"/>
              <dgm:constr type="l" for="ch" forName="parent_text_3" refType="w" fact="0.034"/>
              <dgm:constr type="t" for="ch" forName="parent_text_3" refType="h" fact="0.3193"/>
              <dgm:constr type="w" for="ch" forName="parent_text_3" refType="w" fact="0.3478"/>
              <dgm:constr type="h" for="ch" forName="parent_text_3" refType="h" fact="0.1456"/>
              <dgm:constr type="l" for="ch" forName="parent_text_6" refType="w" fact="0.63"/>
              <dgm:constr type="t" for="ch" forName="parent_text_6" refType="h" fact="0.6896"/>
              <dgm:constr type="w" for="ch" forName="parent_text_6" refType="w" fact="0.3478"/>
              <dgm:constr type="h" for="ch" forName="parent_text_6" refType="h" fact="0.1627"/>
              <dgm:constr type="l" for="ch" forName="accent_4" refType="w" fact="0.322"/>
              <dgm:constr type="t" for="ch" forName="accent_4" refType="h" fact="0.0213"/>
              <dgm:constr type="w" for="ch" forName="accent_4" refType="w" fact="0.0515"/>
              <dgm:constr type="h" for="ch" forName="accent_4" refType="h" fact="0.0533"/>
              <dgm:constr type="l" for="ch" forName="accent_5" refType="w" fact="0.2782"/>
              <dgm:constr type="t" for="ch" forName="accent_5" refType="h" fact="0.92"/>
              <dgm:constr type="w" for="ch" forName="accent_5" refType="w" fact="0.0696"/>
              <dgm:constr type="h" for="ch" forName="accent_5" refType="h" fact="0.072"/>
              <dgm:constr type="l" for="ch" forName="parent_text_7" refType="w" fact="0.485"/>
              <dgm:constr type="t" for="ch" forName="parent_text_7" refType="h" fact="0.87"/>
              <dgm:constr type="w" for="ch" forName="parent_text_7" refType="w" fact="0.347"/>
              <dgm:constr type="h" for="ch" forName="parent_text_7" refType="h" fact="0.13"/>
              <dgm:constr type="l" for="ch" forName="accent_6" refType="w" fact="0.3478"/>
              <dgm:constr type="t" for="ch" forName="accent_6" refType="h" fact="0.6133"/>
              <dgm:constr type="w" for="ch" forName="accent_6" refType="w" fact="0.0386"/>
              <dgm:constr type="h" for="ch" forName="accent_6" refType="h" fact="0.04"/>
            </dgm:constrLst>
          </dgm:else>
        </dgm:choose>
        <dgm:layoutNode name="accent_6" styleLbl="alignNode1">
          <dgm:alg type="sp"/>
          <dgm:shape xmlns:r="http://schemas.openxmlformats.org/officeDocument/2006/relationships" type="donut" r:blip="">
            <dgm:adjLst>
              <dgm:adj idx="1" val="0.0746"/>
            </dgm:adjLst>
          </dgm:shape>
          <dgm:presOf/>
        </dgm:layoutNode>
      </dgm:if>
      <dgm:else name="Name30">
        <dgm:alg type="composite">
          <dgm:param type="ar" val="0.9705"/>
        </dgm:alg>
        <dgm:choose name="Name31">
          <dgm:if name="Name32" func="var" arg="dir" op="equ" val="norm">
            <dgm:constrLst>
              <dgm:constr type="primFontSz" for="des" ptType="node" op="equ" val="65"/>
              <dgm:constr type="l" for="ch" forName="accent_1" refType="w" fact="0.7599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6182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6449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6538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5291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5356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3864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3957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5301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5361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528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593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483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90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352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435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231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240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3813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63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5878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7038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.6522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6182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02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6265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165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2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if>
          <dgm:else name="Name33">
            <dgm:constrLst>
              <dgm:constr type="primFontSz" for="des" ptType="node" op="equ" val="65"/>
              <dgm:constr type="l" for="ch" forName="accent_1" refType="w" fact="0.2014"/>
              <dgm:constr type="t" for="ch" forName="accent_1" refType="h" fact="0.925"/>
              <dgm:constr type="w" for="ch" forName="accent_1" refType="w" fact="0.0386"/>
              <dgm:constr type="h" for="ch" forName="accent_1" refType="h" fact="0.0375"/>
              <dgm:constr type="l" for="ch" forName="accent_2" refType="w" fact="0.3431"/>
              <dgm:constr type="t" for="ch" forName="accent_2" refType="h" fact="0.575"/>
              <dgm:constr type="w" for="ch" forName="accent_2" refType="w" fact="0.0386"/>
              <dgm:constr type="h" for="ch" forName="accent_2" refType="h" fact="0.0375"/>
              <dgm:constr type="l" for="ch" forName="image_accent_8" refType="w" fact="0.253"/>
              <dgm:constr type="t" for="ch" forName="image_accent_8" refType="h" fact="0.8508"/>
              <dgm:constr type="w" for="ch" forName="image_accent_8" refType="w" fact="0.1022"/>
              <dgm:constr type="h" for="ch" forName="image_accent_8" refType="h" fact="0.0992"/>
              <dgm:constr type="l" for="ch" forName="image_8" refType="w" fact="0.2619"/>
              <dgm:constr type="t" for="ch" forName="image_8" refType="h" fact="0.8595"/>
              <dgm:constr type="w" for="ch" forName="image_8" refType="w" fact="0.0844"/>
              <dgm:constr type="h" for="ch" forName="image_8" refType="h" fact="0.0819"/>
              <dgm:constr type="l" for="ch" forName="image_accent_7" refType="w" fact="0.3606"/>
              <dgm:constr type="t" for="ch" forName="image_accent_7" refType="h" fact="0.7805"/>
              <dgm:constr type="w" for="ch" forName="image_accent_7" refType="w" fact="0.1103"/>
              <dgm:constr type="h" for="ch" forName="image_accent_7" refType="h" fact="0.107"/>
              <dgm:constr type="l" for="ch" forName="image_7" refType="w" fact="0.3671"/>
              <dgm:constr type="t" for="ch" forName="image_7" refType="h" fact="0.7868"/>
              <dgm:constr type="w" for="ch" forName="image_7" refType="w" fact="0.0973"/>
              <dgm:constr type="h" for="ch" forName="image_7" refType="h" fact="0.0944"/>
              <dgm:constr type="l" for="ch" forName="image_accent_6" refType="w" fact="0.4379"/>
              <dgm:constr type="t" for="ch" forName="image_accent_6" refType="h" fact="0.6375"/>
              <dgm:constr type="w" for="ch" forName="image_accent_6" refType="w" fact="0.1757"/>
              <dgm:constr type="h" for="ch" forName="image_accent_6" refType="h" fact="0.1706"/>
              <dgm:constr type="l" for="ch" forName="image_6" refType="w" fact="0.4471"/>
              <dgm:constr type="t" for="ch" forName="image_6" refType="h" fact="0.6465"/>
              <dgm:constr type="w" for="ch" forName="image_6" refType="w" fact="0.1572"/>
              <dgm:constr type="h" for="ch" forName="image_6" refType="h" fact="0.1525"/>
              <dgm:constr type="l" for="ch" forName="image_accent_5" refType="w" fact="0.3677"/>
              <dgm:constr type="t" for="ch" forName="image_accent_5" refType="h" fact="0.0555"/>
              <dgm:constr type="w" for="ch" forName="image_accent_5" refType="w" fact="0.1022"/>
              <dgm:constr type="h" for="ch" forName="image_accent_5" refType="h" fact="0.0992"/>
              <dgm:constr type="l" for="ch" forName="image_5" refType="w" fact="0.3738"/>
              <dgm:constr type="t" for="ch" forName="image_5" refType="h" fact="0.0613"/>
              <dgm:constr type="w" for="ch" forName="image_5" refType="w" fact="0.0902"/>
              <dgm:constr type="h" for="ch" forName="image_5" refType="h" fact="0.0875"/>
              <dgm:constr type="l" for="ch" forName="image_accent_4" refType="w" fact="0.437"/>
              <dgm:constr type="t" for="ch" forName="image_accent_4" refType="h" fact="0.1555"/>
              <dgm:constr type="w" for="ch" forName="image_accent_4" refType="w" fact="0.1103"/>
              <dgm:constr type="h" for="ch" forName="image_accent_4" refType="h" fact="0.107"/>
              <dgm:constr type="l" for="ch" forName="image_4" refType="w" fact="0.4434"/>
              <dgm:constr type="t" for="ch" forName="image_4" refType="h" fact="0.1618"/>
              <dgm:constr type="w" for="ch" forName="image_4" refType="w" fact="0.0973"/>
              <dgm:constr type="h" for="ch" forName="image_4" refType="h" fact="0.0944"/>
              <dgm:constr type="l" for="ch" forName="image_accent_2" refType="w" fact="0.3942"/>
              <dgm:constr type="t" for="ch" forName="image_accent_2" refType="h" fact="0.4593"/>
              <dgm:constr type="w" for="ch" forName="image_accent_2" refType="w" fact="0.1226"/>
              <dgm:constr type="h" for="ch" forName="image_accent_2" refType="h" fact="0.119"/>
              <dgm:constr type="l" for="ch" forName="image_2" refType="w" fact="0.4014"/>
              <dgm:constr type="t" for="ch" forName="image_2" refType="h" fact="0.4663"/>
              <dgm:constr type="w" for="ch" forName="image_2" refType="w" fact="0.1082"/>
              <dgm:constr type="h" for="ch" forName="image_2" refType="h" fact="0.105"/>
              <dgm:constr type="l" for="ch" forName="image_accent_3" refType="w" fact="0.4075"/>
              <dgm:constr type="t" for="ch" forName="image_accent_3" refType="h" fact="0.2913"/>
              <dgm:constr type="w" for="ch" forName="image_accent_3" refType="w" fact="0.1573"/>
              <dgm:constr type="h" for="ch" forName="image_accent_3" refType="h" fact="0.1526"/>
              <dgm:constr type="l" for="ch" forName="image_3" refType="w" fact="0.4158"/>
              <dgm:constr type="t" for="ch" forName="image_3" refType="h" fact="0.2993"/>
              <dgm:constr type="w" for="ch" forName="image_3" refType="w" fact="0.1407"/>
              <dgm:constr type="h" for="ch" forName="image_3" refType="h" fact="0.1365"/>
              <dgm:constr type="l" for="ch" forName="image_accent_1" refType="w" fact="0.5338"/>
              <dgm:constr type="t" for="ch" forName="image_accent_1" refType="h" fact="0.4163"/>
              <dgm:constr type="w" for="ch" forName="image_accent_1" refType="w" fact="0.2344"/>
              <dgm:constr type="h" for="ch" forName="image_accent_1" refType="h" fact="0.2275"/>
              <dgm:constr type="l" for="ch" forName="image_1" refType="w" fact="0.5428"/>
              <dgm:constr type="t" for="ch" forName="image_1" refType="h" fact="0.425"/>
              <dgm:constr type="w" for="ch" forName="image_1" refType="w" fact="0.2164"/>
              <dgm:constr type="h" for="ch" forName="image_1" refType="h" fact="0.21"/>
              <dgm:constr type="l" for="ch" forName="parent_text_1" refType="w" fact="0.6522"/>
              <dgm:constr type="t" for="ch" forName="parent_text_1" refType="h" fact="0.2993"/>
              <dgm:constr type="w" for="ch" forName="parent_text_1" refType="w" fact="0.3478"/>
              <dgm:constr type="h" for="ch" forName="parent_text_1" refType="h" fact="0.11"/>
              <dgm:constr type="l" for="ch" forName="accent_3" refType="w" fact="0.5492"/>
              <dgm:constr type="t" for="ch" forName="accent_3" refType="h" fact="0.2488"/>
              <dgm:constr type="w" for="ch" forName="accent_3" refType="w" fact="0.0696"/>
              <dgm:constr type="h" for="ch" forName="accent_3" refType="h" fact="0.0675"/>
              <dgm:constr type="l" for="ch" forName="parent_text_2" refType="w" fact="0.0211"/>
              <dgm:constr type="t" for="ch" forName="parent_text_2" refType="h" fact="0.4663"/>
              <dgm:constr type="w" for="ch" forName="parent_text_2" refType="w" fact="0.3478"/>
              <dgm:constr type="h" for="ch" forName="parent_text_2" refType="h" fact="0.105"/>
              <dgm:constr type="l" for="ch" forName="parent_text_4" refType="w" fact="0.0635"/>
              <dgm:constr type="t" for="ch" forName="parent_text_4" refType="h" fact="0.1618"/>
              <dgm:constr type="w" for="ch" forName="parent_text_4" refType="w" fact="0.3478"/>
              <dgm:constr type="h" for="ch" forName="parent_text_4" refType="h" fact="0.0944"/>
              <dgm:constr type="l" for="ch" forName="accent_4" refType="w" fact="0.2705"/>
              <dgm:constr type="t" for="ch" forName="accent_4" refType="h" fact="0"/>
              <dgm:constr type="w" for="ch" forName="accent_4" refType="w" fact="0.0258"/>
              <dgm:constr type="h" for="ch" forName="accent_4" refType="h" fact="0.025"/>
              <dgm:constr type="l" for="ch" forName="parent_text_5" refType="w" fact="0"/>
              <dgm:constr type="t" for="ch" forName="parent_text_5" refType="h" fact="0.0625"/>
              <dgm:constr type="w" for="ch" forName="parent_text_5" refType="w" fact="0.3478"/>
              <dgm:constr type="h" for="ch" forName="parent_text_5" refType="h" fact="0.0863"/>
              <dgm:constr type="l" for="ch" forName="parent_text_3" refType="w" fact="0.034"/>
              <dgm:constr type="t" for="ch" forName="parent_text_3" refType="h" fact="0.2993"/>
              <dgm:constr type="w" for="ch" forName="parent_text_3" refType="w" fact="0.3478"/>
              <dgm:constr type="h" for="ch" forName="parent_text_3" refType="h" fact="0.1365"/>
              <dgm:constr type="l" for="ch" forName="parent_text_6" refType="w" fact="0.635"/>
              <dgm:constr type="t" for="ch" forName="parent_text_6" refType="h" fact="0.6465"/>
              <dgm:constr type="w" for="ch" forName="parent_text_6" refType="w" fact="0.3478"/>
              <dgm:constr type="h" for="ch" forName="parent_text_6" refType="h" fact="0.1525"/>
              <dgm:constr type="l" for="ch" forName="accent_5" refType="w" fact="0.322"/>
              <dgm:constr type="t" for="ch" forName="accent_5" refType="h" fact="0.02"/>
              <dgm:constr type="w" for="ch" forName="accent_5" refType="w" fact="0.0515"/>
              <dgm:constr type="h" for="ch" forName="accent_5" refType="h" fact="0.05"/>
              <dgm:constr type="l" for="ch" forName="parent_text_7" refType="w" fact="0.49"/>
              <dgm:constr type="t" for="ch" forName="parent_text_7" refType="h" fact="0.81"/>
              <dgm:constr type="w" for="ch" forName="parent_text_7" refType="w" fact="0.3478"/>
              <dgm:constr type="h" for="ch" forName="parent_text_7" refType="h" fact="0.077"/>
              <dgm:constr type="l" for="ch" forName="parent_text_8" refType="w" fact="0.375"/>
              <dgm:constr type="t" for="ch" forName="parent_text_8" refType="h" fact="0.89"/>
              <dgm:constr type="w" for="ch" forName="parent_text_8" refType="w" fact="0.3478"/>
              <dgm:constr type="h" for="ch" forName="parent_text_8" refType="h" fact="0.11"/>
            </dgm:constrLst>
          </dgm:else>
        </dgm:choose>
      </dgm:else>
    </dgm:choose>
    <dgm:forEach name="wrapper" axis="self" ptType="parTrans">
      <dgm:forEach name="wrapper2" axis="self" ptType="sibTrans" st="2">
        <dgm:forEach name="imageAccentRepeat" axis="self">
          <dgm:layoutNode name="imageAccentRepeatNode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</dgm:forEach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forEach name="Name34" axis="ch" ptType="node" cnt="1">
      <dgm:layoutNode name="parent_text_1" styleLbl="revTx">
        <dgm:varLst>
          <dgm:chMax val="0"/>
          <dgm:chPref val="0"/>
          <dgm:bulletEnabled val="1"/>
        </dgm:varLst>
        <dgm:choose name="Name35">
          <dgm:if name="Name36" func="var" arg="dir" op="equ" val="norm">
            <dgm:alg type="tx">
              <dgm:param type="parTxLTRAlign" val="r"/>
              <dgm:param type="shpTxLTRAlignCh" val="r"/>
              <dgm:param type="txAnchorVert" val="b"/>
              <dgm:param type="lnSpCh" val="15"/>
            </dgm:alg>
          </dgm:if>
          <dgm:else name="Name37">
            <dgm:alg type="tx">
              <dgm:param type="parTxLTRAlign" val="l"/>
              <dgm:param type="shpTxLTRAlignCh" val="l"/>
              <dgm:param type="txAnchorVert" val="b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01"/>
        </dgm:constrLst>
        <dgm:ruleLst>
          <dgm:rule type="primFontSz" val="5" fact="NaN" max="NaN"/>
        </dgm:ruleLst>
      </dgm:layoutNode>
      <dgm:layoutNode name="image_accent_1">
        <dgm:alg type="sp"/>
        <dgm:shape xmlns:r="http://schemas.openxmlformats.org/officeDocument/2006/relationships" r:blip="">
          <dgm:adjLst/>
        </dgm:shape>
        <dgm:presOf/>
        <dgm:constrLst/>
        <dgm:forEach name="Name38" ref="imageAccentRepeat"/>
      </dgm:layoutNode>
      <dgm:layoutNode name="accent_1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39" axis="ch" ptType="sibTrans" hideLastTrans="0" cnt="1">
      <dgm:layoutNode name="image_1">
        <dgm:alg type="sp"/>
        <dgm:shape xmlns:r="http://schemas.openxmlformats.org/officeDocument/2006/relationships" r:blip="">
          <dgm:adjLst/>
        </dgm:shape>
        <dgm:presOf/>
        <dgm:constrLst/>
        <dgm:forEach name="Name40" ref="imageRepeat"/>
      </dgm:layoutNode>
    </dgm:forEach>
    <dgm:forEach name="Name41" axis="ch" ptType="node" st="2" cnt="1">
      <dgm:layoutNode name="parent_text_2" styleLbl="revTx">
        <dgm:varLst>
          <dgm:chMax val="0"/>
          <dgm:chPref val="0"/>
          <dgm:bulletEnabled val="1"/>
        </dgm:varLst>
        <dgm:choose name="Name42">
          <dgm:if name="Name43" func="var" arg="dir" op="equ" val="norm">
            <dgm:alg type="tx">
              <dgm:param type="parTxLTRAlign" val="l"/>
              <dgm:param type="lnSpCh" val="15"/>
            </dgm:alg>
          </dgm:if>
          <dgm:else name="Name44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2">
        <dgm:alg type="sp"/>
        <dgm:shape xmlns:r="http://schemas.openxmlformats.org/officeDocument/2006/relationships" r:blip="">
          <dgm:adjLst/>
        </dgm:shape>
        <dgm:presOf/>
        <dgm:constrLst/>
        <dgm:forEach name="Name45" ref="imageAccentRepeat"/>
      </dgm:layoutNode>
    </dgm:forEach>
    <dgm:forEach name="Name46" axis="ch" ptType="sibTrans" hideLastTrans="0" st="2" cnt="1">
      <dgm:layoutNode name="image_2">
        <dgm:alg type="sp"/>
        <dgm:shape xmlns:r="http://schemas.openxmlformats.org/officeDocument/2006/relationships" r:blip="">
          <dgm:adjLst/>
        </dgm:shape>
        <dgm:presOf/>
        <dgm:constrLst/>
        <dgm:forEach name="Name47" ref="imageRepeat"/>
      </dgm:layoutNode>
    </dgm:forEach>
    <dgm:forEach name="Name48" axis="ch" ptType="node" st="3" cnt="1">
      <dgm:layoutNode name="image_accent_3">
        <dgm:alg type="sp"/>
        <dgm:shape xmlns:r="http://schemas.openxmlformats.org/officeDocument/2006/relationships" r:blip="">
          <dgm:adjLst/>
        </dgm:shape>
        <dgm:presOf/>
        <dgm:constrLst/>
        <dgm:forEach name="Name49" ref="imageAccentRepeat"/>
      </dgm:layoutNode>
      <dgm:layoutNode name="parent_text_3" styleLbl="revTx">
        <dgm:varLst>
          <dgm:chMax val="0"/>
          <dgm:chPref val="0"/>
          <dgm:bulletEnabled val="1"/>
        </dgm:varLst>
        <dgm:choose name="Name50">
          <dgm:if name="Name51" func="var" arg="dir" op="equ" val="norm">
            <dgm:alg type="tx">
              <dgm:param type="parTxLTRAlign" val="l"/>
              <dgm:param type="lnSpCh" val="15"/>
            </dgm:alg>
          </dgm:if>
          <dgm:else name="Name52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2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  <dgm:layoutNode name="accent_3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53" axis="ch" ptType="sibTrans" hideLastTrans="0" st="3" cnt="1">
      <dgm:layoutNode name="image_3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</dgm:forEach>
    <dgm:forEach name="Name55" axis="ch" ptType="node" st="4" cnt="1">
      <dgm:layoutNode name="image_accent_4">
        <dgm:alg type="sp"/>
        <dgm:shape xmlns:r="http://schemas.openxmlformats.org/officeDocument/2006/relationships" r:blip="">
          <dgm:adjLst/>
        </dgm:shape>
        <dgm:presOf/>
        <dgm:constrLst/>
        <dgm:forEach name="Name56" ref="imageAccentRepeat"/>
      </dgm:layoutNode>
      <dgm:layoutNode name="parent_text_4" styleLbl="revTx">
        <dgm:varLst>
          <dgm:chMax val="0"/>
          <dgm:chPref val="0"/>
          <dgm:bulletEnabled val="1"/>
        </dgm:varLst>
        <dgm:choose name="Name57">
          <dgm:if name="Name58" func="var" arg="dir" op="equ" val="norm">
            <dgm:alg type="tx">
              <dgm:param type="parTxLTRAlign" val="l"/>
              <dgm:param type="lnSpCh" val="15"/>
            </dgm:alg>
          </dgm:if>
          <dgm:else name="Name59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accent_4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60" axis="ch" ptType="sibTrans" hideLastTrans="0" st="4" cnt="1">
      <dgm:layoutNode name="image_4">
        <dgm:alg type="sp"/>
        <dgm:shape xmlns:r="http://schemas.openxmlformats.org/officeDocument/2006/relationships" r:blip="">
          <dgm:adjLst/>
        </dgm:shape>
        <dgm:presOf/>
        <dgm:constrLst/>
        <dgm:forEach name="Name61" ref="imageRepeat"/>
      </dgm:layoutNode>
    </dgm:forEach>
    <dgm:forEach name="Name62" axis="ch" ptType="node" st="5" cnt="1">
      <dgm:layoutNode name="image_accent_5">
        <dgm:alg type="sp"/>
        <dgm:shape xmlns:r="http://schemas.openxmlformats.org/officeDocument/2006/relationships" r:blip="">
          <dgm:adjLst/>
        </dgm:shape>
        <dgm:presOf/>
        <dgm:constrLst/>
        <dgm:forEach name="Name63" ref="imageAccentRepeat"/>
      </dgm:layoutNode>
      <dgm:layoutNode name="parent_text_5" styleLbl="revTx">
        <dgm:varLst>
          <dgm:chMax val="0"/>
          <dgm:chPref val="0"/>
          <dgm:bulletEnabled val="1"/>
        </dgm:varLst>
        <dgm:choose name="Name64">
          <dgm:if name="Name65" func="var" arg="dir" op="equ" val="norm">
            <dgm:alg type="tx">
              <dgm:param type="parTxLTRAlign" val="l"/>
              <dgm:param type="lnSpCh" val="15"/>
            </dgm:alg>
          </dgm:if>
          <dgm:else name="Name66">
            <dgm:alg type="tx">
              <dgm:param type="parTxLTRAlign" val="r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sibTrans" hideLastTrans="0" st="5" cnt="1">
      <dgm:layoutNode name="image_5">
        <dgm:alg type="sp"/>
        <dgm:shape xmlns:r="http://schemas.openxmlformats.org/officeDocument/2006/relationships" r:blip="">
          <dgm:adjLst/>
        </dgm:shape>
        <dgm:presOf/>
        <dgm:constrLst/>
        <dgm:forEach name="Name68" ref="imageRepeat"/>
      </dgm:layoutNode>
    </dgm:forEach>
    <dgm:forEach name="Name69" axis="ch" ptType="node" st="6" cnt="1">
      <dgm:layoutNode name="parent_text_6" styleLbl="revTx">
        <dgm:varLst>
          <dgm:chMax val="0"/>
          <dgm:chPref val="0"/>
          <dgm:bulletEnabled val="1"/>
        </dgm:varLst>
        <dgm:choose name="Name70">
          <dgm:if name="Name71" func="var" arg="dir" op="equ" val="norm">
            <dgm:alg type="tx">
              <dgm:param type="parTxLTRAlign" val="r"/>
              <dgm:param type="shpTxLTRAlignCh" val="r"/>
              <dgm:param type="lnSpCh" val="15"/>
            </dgm:alg>
          </dgm:if>
          <dgm:else name="Name72">
            <dgm:alg type="tx">
              <dgm:param type="parTxLTRAlign" val="l"/>
              <dgm:param type="shpTxLTRAlignCh" val="l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6">
        <dgm:alg type="sp"/>
        <dgm:shape xmlns:r="http://schemas.openxmlformats.org/officeDocument/2006/relationships" r:blip="">
          <dgm:adjLst/>
        </dgm:shape>
        <dgm:presOf/>
        <dgm:constrLst/>
        <dgm:forEach name="Name73" ref="imageAccentRepeat"/>
      </dgm:layoutNode>
      <dgm:layoutNode name="accent_5" styleLbl="alignNode1">
        <dgm:alg type="sp"/>
        <dgm:shape xmlns:r="http://schemas.openxmlformats.org/officeDocument/2006/relationships" type="donut" r:blip="">
          <dgm:adjLst>
            <dgm:adj idx="1" val="0.0746"/>
          </dgm:adjLst>
        </dgm:shape>
        <dgm:presOf/>
      </dgm:layoutNode>
    </dgm:forEach>
    <dgm:forEach name="Name74" axis="ch" ptType="sibTrans" hideLastTrans="0" st="6" cnt="1">
      <dgm:layoutNode name="image_6">
        <dgm:alg type="sp"/>
        <dgm:shape xmlns:r="http://schemas.openxmlformats.org/officeDocument/2006/relationships" r:blip="">
          <dgm:adjLst/>
        </dgm:shape>
        <dgm:presOf/>
        <dgm:constrLst/>
        <dgm:forEach name="Name75" ref="imageRepeat"/>
      </dgm:layoutNode>
    </dgm:forEach>
    <dgm:forEach name="Name76" axis="ch" ptType="node" st="7" cnt="1">
      <dgm:layoutNode name="parent_text_7" styleLbl="revTx">
        <dgm:varLst>
          <dgm:chMax val="0"/>
          <dgm:chPref val="0"/>
          <dgm:bulletEnabled val="1"/>
        </dgm:varLst>
        <dgm:choose name="Name77">
          <dgm:if name="Name78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79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7">
        <dgm:alg type="sp"/>
        <dgm:shape xmlns:r="http://schemas.openxmlformats.org/officeDocument/2006/relationships" r:blip="">
          <dgm:adjLst/>
        </dgm:shape>
        <dgm:presOf/>
        <dgm:constrLst/>
        <dgm:forEach name="Name80" ref="imageAccentRepeat"/>
      </dgm:layoutNode>
    </dgm:forEach>
    <dgm:forEach name="Name81" axis="ch" ptType="sibTrans" hideLastTrans="0" st="7" cnt="1">
      <dgm:layoutNode name="image_7">
        <dgm:alg type="sp"/>
        <dgm:shape xmlns:r="http://schemas.openxmlformats.org/officeDocument/2006/relationships" r:blip="">
          <dgm:adjLst/>
        </dgm:shape>
        <dgm:presOf/>
        <dgm:constrLst/>
        <dgm:forEach name="Name82" ref="imageRepeat"/>
      </dgm:layoutNode>
    </dgm:forEach>
    <dgm:forEach name="Name83" axis="ch" ptType="node" st="8" cnt="1">
      <dgm:layoutNode name="parent_text_8" styleLbl="revTx">
        <dgm:varLst>
          <dgm:chMax val="0"/>
          <dgm:chPref val="0"/>
          <dgm:bulletEnabled val="1"/>
        </dgm:varLst>
        <dgm:choose name="Name84">
          <dgm:if name="Name85" func="var" arg="dir" op="equ" val="norm">
            <dgm:alg type="tx">
              <dgm:param type="parTxLTRAlign" val="r"/>
              <dgm:param type="shpTxLTRAlignCh" val="r"/>
              <dgm:param type="txAnchorVert" val="t"/>
              <dgm:param type="lnSpCh" val="15"/>
            </dgm:alg>
          </dgm:if>
          <dgm:else name="Name86">
            <dgm:alg type="tx">
              <dgm:param type="parTxLTRAlign" val="l"/>
              <dgm:param type="shpTxLTRAlignCh" val="l"/>
              <dgm:param type="txAnchorVert" val="t"/>
              <dgm:param type="lnSpCh" val="15"/>
            </dgm:alg>
          </dgm:else>
        </dgm:choose>
        <dgm:shape xmlns:r="http://schemas.openxmlformats.org/officeDocument/2006/relationships" type="rect" r:blip="" zOrderOff="99999">
          <dgm:adjLst/>
        </dgm:shape>
        <dgm:presOf axis="desOr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layoutNode name="image_accent_8">
        <dgm:alg type="sp"/>
        <dgm:shape xmlns:r="http://schemas.openxmlformats.org/officeDocument/2006/relationships" r:blip="">
          <dgm:adjLst/>
        </dgm:shape>
        <dgm:presOf/>
        <dgm:constrLst/>
        <dgm:forEach name="Name87" ref="imageAccentRepeat"/>
      </dgm:layoutNode>
    </dgm:forEach>
    <dgm:forEach name="Name88" axis="ch" ptType="sibTrans" hideLastTrans="0" st="8" cnt="1">
      <dgm:layoutNode name="image_8">
        <dgm:alg type="sp"/>
        <dgm:shape xmlns:r="http://schemas.openxmlformats.org/officeDocument/2006/relationships" r:blip="">
          <dgm:adjLst/>
        </dgm:shape>
        <dgm:presOf/>
        <dgm:constrLst/>
        <dgm:forEach name="Name89" ref="imageRepeat"/>
      </dgm:layoutNod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1FB9DE-002F-49B9-AC42-7EA0E4EA1EE0}" type="datetimeFigureOut">
              <a:rPr lang="es-CL" smtClean="0"/>
              <a:t>19-07-2015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7F194A-AEB6-4971-97C3-F5441A1C7384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27364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97F194A-AEB6-4971-97C3-F5441A1C7384}" type="slidenum">
              <a:rPr lang="es-CL" smtClean="0"/>
              <a:t>19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239009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97685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5354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788"/>
            <a:ext cx="3008313" cy="8715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4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076325"/>
            <a:ext cx="3008313" cy="35179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249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4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60375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900"/>
            <a:ext cx="5486400" cy="6032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09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8716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6375"/>
            <a:ext cx="2057400" cy="4387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6375"/>
            <a:ext cx="6019800" cy="4387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0912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0" y="0"/>
            <a:ext cx="9144000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395536" y="1131590"/>
            <a:ext cx="8496944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405880" y="1808261"/>
            <a:ext cx="8496944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9437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19672" y="0"/>
            <a:ext cx="7524328" cy="884466"/>
          </a:xfrm>
          <a:prstGeom prst="rect">
            <a:avLst/>
          </a:prstGeom>
        </p:spPr>
        <p:txBody>
          <a:bodyPr anchor="ctr"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 smtClean="0"/>
              <a:t> Click to edit title</a:t>
            </a:r>
            <a:endParaRPr lang="ko-KR" alt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0"/>
          </p:nvPr>
        </p:nvSpPr>
        <p:spPr>
          <a:xfrm>
            <a:off x="1990056" y="1664245"/>
            <a:ext cx="6912768" cy="2995737"/>
          </a:xfrm>
          <a:prstGeom prst="rect">
            <a:avLst/>
          </a:prstGeom>
        </p:spPr>
        <p:txBody>
          <a:bodyPr lIns="396000" anchor="t"/>
          <a:lstStyle>
            <a:lvl1pPr marL="0" indent="0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22808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959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133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4311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0"/>
            <a:ext cx="4038600" cy="3394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029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0938"/>
            <a:ext cx="4040188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950"/>
            <a:ext cx="4040188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150938"/>
            <a:ext cx="4041775" cy="4810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631950"/>
            <a:ext cx="4041775" cy="296227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794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51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23917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937D59-5EDB-4C39-B697-625748F703B6}" type="datetimeFigureOut">
              <a:rPr lang="en-US" smtClean="0"/>
              <a:t>7/19/2015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31DC1F-5561-484E-AB46-68C682854F6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2399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hyperlink" Target="http://www.free-powerpoint-templates-design.com/free-powerpoint-templates-design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jpeg"/><Relationship Id="rId18" Type="http://schemas.openxmlformats.org/officeDocument/2006/relationships/image" Target="../media/image51.png"/><Relationship Id="rId26" Type="http://schemas.openxmlformats.org/officeDocument/2006/relationships/image" Target="../media/image6.jpeg"/><Relationship Id="rId3" Type="http://schemas.openxmlformats.org/officeDocument/2006/relationships/diagramLayout" Target="../diagrams/layout13.xml"/><Relationship Id="rId21" Type="http://schemas.openxmlformats.org/officeDocument/2006/relationships/image" Target="../media/image53.png"/><Relationship Id="rId7" Type="http://schemas.openxmlformats.org/officeDocument/2006/relationships/image" Target="../media/image41.png"/><Relationship Id="rId12" Type="http://schemas.openxmlformats.org/officeDocument/2006/relationships/image" Target="../media/image46.jpeg"/><Relationship Id="rId17" Type="http://schemas.openxmlformats.org/officeDocument/2006/relationships/image" Target="../media/image25.jpg"/><Relationship Id="rId25" Type="http://schemas.openxmlformats.org/officeDocument/2006/relationships/image" Target="../media/image37.png"/><Relationship Id="rId2" Type="http://schemas.openxmlformats.org/officeDocument/2006/relationships/diagramData" Target="../diagrams/data13.xml"/><Relationship Id="rId16" Type="http://schemas.openxmlformats.org/officeDocument/2006/relationships/image" Target="../media/image50.png"/><Relationship Id="rId20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3.xml"/><Relationship Id="rId11" Type="http://schemas.openxmlformats.org/officeDocument/2006/relationships/image" Target="../media/image45.png"/><Relationship Id="rId24" Type="http://schemas.openxmlformats.org/officeDocument/2006/relationships/image" Target="../media/image56.jpeg"/><Relationship Id="rId5" Type="http://schemas.openxmlformats.org/officeDocument/2006/relationships/diagramColors" Target="../diagrams/colors13.xml"/><Relationship Id="rId15" Type="http://schemas.openxmlformats.org/officeDocument/2006/relationships/image" Target="../media/image49.jpg"/><Relationship Id="rId23" Type="http://schemas.openxmlformats.org/officeDocument/2006/relationships/image" Target="../media/image55.jpeg"/><Relationship Id="rId10" Type="http://schemas.openxmlformats.org/officeDocument/2006/relationships/image" Target="../media/image44.png"/><Relationship Id="rId19" Type="http://schemas.openxmlformats.org/officeDocument/2006/relationships/image" Target="../media/image52.jpeg"/><Relationship Id="rId4" Type="http://schemas.openxmlformats.org/officeDocument/2006/relationships/diagramQuickStyle" Target="../diagrams/quickStyle13.xml"/><Relationship Id="rId9" Type="http://schemas.openxmlformats.org/officeDocument/2006/relationships/image" Target="../media/image43.png"/><Relationship Id="rId14" Type="http://schemas.openxmlformats.org/officeDocument/2006/relationships/image" Target="../media/image48.jpeg"/><Relationship Id="rId22" Type="http://schemas.openxmlformats.org/officeDocument/2006/relationships/image" Target="../media/image54.png"/><Relationship Id="rId27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13" Type="http://schemas.openxmlformats.org/officeDocument/2006/relationships/image" Target="../media/image63.jpeg"/><Relationship Id="rId18" Type="http://schemas.openxmlformats.org/officeDocument/2006/relationships/image" Target="../media/image49.jpg"/><Relationship Id="rId3" Type="http://schemas.openxmlformats.org/officeDocument/2006/relationships/image" Target="../media/image57.jpeg"/><Relationship Id="rId21" Type="http://schemas.openxmlformats.org/officeDocument/2006/relationships/image" Target="../media/image67.jpg"/><Relationship Id="rId7" Type="http://schemas.openxmlformats.org/officeDocument/2006/relationships/image" Target="../media/image59.jpeg"/><Relationship Id="rId12" Type="http://schemas.openxmlformats.org/officeDocument/2006/relationships/image" Target="../media/image62.jpeg"/><Relationship Id="rId17" Type="http://schemas.openxmlformats.org/officeDocument/2006/relationships/image" Target="../media/image64.jpeg"/><Relationship Id="rId25" Type="http://schemas.openxmlformats.org/officeDocument/2006/relationships/image" Target="../media/image5.png"/><Relationship Id="rId2" Type="http://schemas.openxmlformats.org/officeDocument/2006/relationships/image" Target="../media/image37.png"/><Relationship Id="rId16" Type="http://schemas.openxmlformats.org/officeDocument/2006/relationships/image" Target="../media/image52.jpeg"/><Relationship Id="rId20" Type="http://schemas.openxmlformats.org/officeDocument/2006/relationships/image" Target="../media/image66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8.jpeg"/><Relationship Id="rId11" Type="http://schemas.openxmlformats.org/officeDocument/2006/relationships/image" Target="../media/image50.png"/><Relationship Id="rId24" Type="http://schemas.openxmlformats.org/officeDocument/2006/relationships/image" Target="../media/image6.jpeg"/><Relationship Id="rId5" Type="http://schemas.openxmlformats.org/officeDocument/2006/relationships/image" Target="../media/image56.jpeg"/><Relationship Id="rId15" Type="http://schemas.openxmlformats.org/officeDocument/2006/relationships/image" Target="../media/image51.png"/><Relationship Id="rId23" Type="http://schemas.openxmlformats.org/officeDocument/2006/relationships/image" Target="../media/image69.png"/><Relationship Id="rId10" Type="http://schemas.openxmlformats.org/officeDocument/2006/relationships/image" Target="../media/image25.jpg"/><Relationship Id="rId19" Type="http://schemas.openxmlformats.org/officeDocument/2006/relationships/image" Target="../media/image65.jpeg"/><Relationship Id="rId4" Type="http://schemas.openxmlformats.org/officeDocument/2006/relationships/image" Target="../media/image34.jpeg"/><Relationship Id="rId9" Type="http://schemas.openxmlformats.org/officeDocument/2006/relationships/image" Target="../media/image61.jpg"/><Relationship Id="rId14" Type="http://schemas.openxmlformats.org/officeDocument/2006/relationships/image" Target="../media/image41.png"/><Relationship Id="rId22" Type="http://schemas.openxmlformats.org/officeDocument/2006/relationships/image" Target="../media/image6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13" Type="http://schemas.openxmlformats.org/officeDocument/2006/relationships/image" Target="../media/image76.png"/><Relationship Id="rId18" Type="http://schemas.openxmlformats.org/officeDocument/2006/relationships/image" Target="../media/image62.jpeg"/><Relationship Id="rId26" Type="http://schemas.openxmlformats.org/officeDocument/2006/relationships/image" Target="../media/image86.jpeg"/><Relationship Id="rId3" Type="http://schemas.openxmlformats.org/officeDocument/2006/relationships/image" Target="../media/image56.jpeg"/><Relationship Id="rId21" Type="http://schemas.openxmlformats.org/officeDocument/2006/relationships/image" Target="../media/image81.jpeg"/><Relationship Id="rId7" Type="http://schemas.openxmlformats.org/officeDocument/2006/relationships/image" Target="../media/image71.png"/><Relationship Id="rId12" Type="http://schemas.openxmlformats.org/officeDocument/2006/relationships/image" Target="../media/image75.jpg"/><Relationship Id="rId17" Type="http://schemas.openxmlformats.org/officeDocument/2006/relationships/image" Target="../media/image50.png"/><Relationship Id="rId25" Type="http://schemas.openxmlformats.org/officeDocument/2006/relationships/image" Target="../media/image85.jpeg"/><Relationship Id="rId2" Type="http://schemas.openxmlformats.org/officeDocument/2006/relationships/image" Target="../media/image37.png"/><Relationship Id="rId16" Type="http://schemas.openxmlformats.org/officeDocument/2006/relationships/image" Target="../media/image78.jpeg"/><Relationship Id="rId20" Type="http://schemas.openxmlformats.org/officeDocument/2006/relationships/image" Target="../media/image8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0.jpeg"/><Relationship Id="rId11" Type="http://schemas.openxmlformats.org/officeDocument/2006/relationships/image" Target="../media/image74.jpeg"/><Relationship Id="rId24" Type="http://schemas.openxmlformats.org/officeDocument/2006/relationships/image" Target="../media/image84.jpg"/><Relationship Id="rId5" Type="http://schemas.openxmlformats.org/officeDocument/2006/relationships/image" Target="../media/image57.jpeg"/><Relationship Id="rId15" Type="http://schemas.openxmlformats.org/officeDocument/2006/relationships/image" Target="../media/image67.jpg"/><Relationship Id="rId23" Type="http://schemas.openxmlformats.org/officeDocument/2006/relationships/image" Target="../media/image83.jpeg"/><Relationship Id="rId28" Type="http://schemas.openxmlformats.org/officeDocument/2006/relationships/image" Target="../media/image5.png"/><Relationship Id="rId10" Type="http://schemas.openxmlformats.org/officeDocument/2006/relationships/image" Target="../media/image25.jpg"/><Relationship Id="rId19" Type="http://schemas.openxmlformats.org/officeDocument/2006/relationships/image" Target="../media/image79.png"/><Relationship Id="rId4" Type="http://schemas.openxmlformats.org/officeDocument/2006/relationships/image" Target="../media/image34.jpeg"/><Relationship Id="rId9" Type="http://schemas.openxmlformats.org/officeDocument/2006/relationships/image" Target="../media/image73.jpeg"/><Relationship Id="rId14" Type="http://schemas.openxmlformats.org/officeDocument/2006/relationships/image" Target="../media/image77.png"/><Relationship Id="rId22" Type="http://schemas.openxmlformats.org/officeDocument/2006/relationships/image" Target="../media/image82.jpeg"/><Relationship Id="rId27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g"/><Relationship Id="rId13" Type="http://schemas.openxmlformats.org/officeDocument/2006/relationships/image" Target="../media/image5.png"/><Relationship Id="rId3" Type="http://schemas.openxmlformats.org/officeDocument/2006/relationships/diagramLayout" Target="../diagrams/layout14.xml"/><Relationship Id="rId7" Type="http://schemas.openxmlformats.org/officeDocument/2006/relationships/image" Target="../media/image87.jpg"/><Relationship Id="rId12" Type="http://schemas.openxmlformats.org/officeDocument/2006/relationships/image" Target="../media/image6.jpe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4.xml"/><Relationship Id="rId11" Type="http://schemas.openxmlformats.org/officeDocument/2006/relationships/image" Target="../media/image91.jpeg"/><Relationship Id="rId5" Type="http://schemas.openxmlformats.org/officeDocument/2006/relationships/diagramColors" Target="../diagrams/colors14.xml"/><Relationship Id="rId10" Type="http://schemas.openxmlformats.org/officeDocument/2006/relationships/image" Target="../media/image90.png"/><Relationship Id="rId4" Type="http://schemas.openxmlformats.org/officeDocument/2006/relationships/diagramQuickStyle" Target="../diagrams/quickStyle14.xml"/><Relationship Id="rId9" Type="http://schemas.openxmlformats.org/officeDocument/2006/relationships/image" Target="../media/image8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6.xml"/><Relationship Id="rId13" Type="http://schemas.openxmlformats.org/officeDocument/2006/relationships/image" Target="../media/image6.jpeg"/><Relationship Id="rId3" Type="http://schemas.openxmlformats.org/officeDocument/2006/relationships/diagramLayout" Target="../diagrams/layout15.xml"/><Relationship Id="rId7" Type="http://schemas.openxmlformats.org/officeDocument/2006/relationships/diagramData" Target="../diagrams/data16.xml"/><Relationship Id="rId12" Type="http://schemas.openxmlformats.org/officeDocument/2006/relationships/image" Target="../media/image91.jpe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11" Type="http://schemas.microsoft.com/office/2007/relationships/diagramDrawing" Target="../diagrams/drawing16.xml"/><Relationship Id="rId5" Type="http://schemas.openxmlformats.org/officeDocument/2006/relationships/diagramColors" Target="../diagrams/colors15.xml"/><Relationship Id="rId10" Type="http://schemas.openxmlformats.org/officeDocument/2006/relationships/diagramColors" Target="../diagrams/colors16.xml"/><Relationship Id="rId4" Type="http://schemas.openxmlformats.org/officeDocument/2006/relationships/diagramQuickStyle" Target="../diagrams/quickStyle15.xml"/><Relationship Id="rId9" Type="http://schemas.openxmlformats.org/officeDocument/2006/relationships/diagramQuickStyle" Target="../diagrams/quickStyle16.xml"/><Relationship Id="rId1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8.xml"/><Relationship Id="rId13" Type="http://schemas.openxmlformats.org/officeDocument/2006/relationships/image" Target="../media/image6.jpeg"/><Relationship Id="rId3" Type="http://schemas.openxmlformats.org/officeDocument/2006/relationships/diagramLayout" Target="../diagrams/layout17.xml"/><Relationship Id="rId7" Type="http://schemas.openxmlformats.org/officeDocument/2006/relationships/diagramData" Target="../diagrams/data18.xml"/><Relationship Id="rId12" Type="http://schemas.openxmlformats.org/officeDocument/2006/relationships/image" Target="../media/image91.jpeg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7.xml"/><Relationship Id="rId11" Type="http://schemas.microsoft.com/office/2007/relationships/diagramDrawing" Target="../diagrams/drawing18.xml"/><Relationship Id="rId5" Type="http://schemas.openxmlformats.org/officeDocument/2006/relationships/diagramColors" Target="../diagrams/colors17.xml"/><Relationship Id="rId10" Type="http://schemas.openxmlformats.org/officeDocument/2006/relationships/diagramColors" Target="../diagrams/colors18.xml"/><Relationship Id="rId4" Type="http://schemas.openxmlformats.org/officeDocument/2006/relationships/diagramQuickStyle" Target="../diagrams/quickStyle17.xml"/><Relationship Id="rId9" Type="http://schemas.openxmlformats.org/officeDocument/2006/relationships/diagramQuickStyle" Target="../diagrams/quickStyle18.xml"/><Relationship Id="rId1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image" Target="../media/image9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0.xml"/><Relationship Id="rId13" Type="http://schemas.openxmlformats.org/officeDocument/2006/relationships/diagramLayout" Target="../diagrams/layout21.xml"/><Relationship Id="rId18" Type="http://schemas.openxmlformats.org/officeDocument/2006/relationships/diagramLayout" Target="../diagrams/layout22.xml"/><Relationship Id="rId26" Type="http://schemas.microsoft.com/office/2007/relationships/diagramDrawing" Target="../diagrams/drawing23.xml"/><Relationship Id="rId3" Type="http://schemas.openxmlformats.org/officeDocument/2006/relationships/diagramLayout" Target="../diagrams/layout19.xml"/><Relationship Id="rId21" Type="http://schemas.microsoft.com/office/2007/relationships/diagramDrawing" Target="../diagrams/drawing22.xml"/><Relationship Id="rId7" Type="http://schemas.openxmlformats.org/officeDocument/2006/relationships/diagramData" Target="../diagrams/data20.xml"/><Relationship Id="rId12" Type="http://schemas.openxmlformats.org/officeDocument/2006/relationships/diagramData" Target="../diagrams/data21.xml"/><Relationship Id="rId17" Type="http://schemas.openxmlformats.org/officeDocument/2006/relationships/diagramData" Target="../diagrams/data22.xml"/><Relationship Id="rId25" Type="http://schemas.openxmlformats.org/officeDocument/2006/relationships/diagramColors" Target="../diagrams/colors23.xml"/><Relationship Id="rId2" Type="http://schemas.openxmlformats.org/officeDocument/2006/relationships/diagramData" Target="../diagrams/data19.xml"/><Relationship Id="rId16" Type="http://schemas.microsoft.com/office/2007/relationships/diagramDrawing" Target="../diagrams/drawing21.xml"/><Relationship Id="rId20" Type="http://schemas.openxmlformats.org/officeDocument/2006/relationships/diagramColors" Target="../diagrams/colors22.xml"/><Relationship Id="rId29" Type="http://schemas.openxmlformats.org/officeDocument/2006/relationships/image" Target="../media/image6.jpeg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9.xml"/><Relationship Id="rId11" Type="http://schemas.microsoft.com/office/2007/relationships/diagramDrawing" Target="../diagrams/drawing20.xml"/><Relationship Id="rId24" Type="http://schemas.openxmlformats.org/officeDocument/2006/relationships/diagramQuickStyle" Target="../diagrams/quickStyle23.xml"/><Relationship Id="rId5" Type="http://schemas.openxmlformats.org/officeDocument/2006/relationships/diagramColors" Target="../diagrams/colors19.xml"/><Relationship Id="rId15" Type="http://schemas.openxmlformats.org/officeDocument/2006/relationships/diagramColors" Target="../diagrams/colors21.xml"/><Relationship Id="rId23" Type="http://schemas.openxmlformats.org/officeDocument/2006/relationships/diagramLayout" Target="../diagrams/layout23.xml"/><Relationship Id="rId28" Type="http://schemas.openxmlformats.org/officeDocument/2006/relationships/image" Target="../media/image34.jpeg"/><Relationship Id="rId10" Type="http://schemas.openxmlformats.org/officeDocument/2006/relationships/diagramColors" Target="../diagrams/colors20.xml"/><Relationship Id="rId19" Type="http://schemas.openxmlformats.org/officeDocument/2006/relationships/diagramQuickStyle" Target="../diagrams/quickStyle22.xml"/><Relationship Id="rId4" Type="http://schemas.openxmlformats.org/officeDocument/2006/relationships/diagramQuickStyle" Target="../diagrams/quickStyle19.xml"/><Relationship Id="rId9" Type="http://schemas.openxmlformats.org/officeDocument/2006/relationships/diagramQuickStyle" Target="../diagrams/quickStyle20.xml"/><Relationship Id="rId14" Type="http://schemas.openxmlformats.org/officeDocument/2006/relationships/diagramQuickStyle" Target="../diagrams/quickStyle21.xml"/><Relationship Id="rId22" Type="http://schemas.openxmlformats.org/officeDocument/2006/relationships/diagramData" Target="../diagrams/data23.xml"/><Relationship Id="rId27" Type="http://schemas.openxmlformats.org/officeDocument/2006/relationships/image" Target="../media/image91.jpeg"/><Relationship Id="rId30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13" Type="http://schemas.openxmlformats.org/officeDocument/2006/relationships/image" Target="../media/image104.png"/><Relationship Id="rId18" Type="http://schemas.openxmlformats.org/officeDocument/2006/relationships/image" Target="../media/image109.png"/><Relationship Id="rId3" Type="http://schemas.openxmlformats.org/officeDocument/2006/relationships/image" Target="../media/image94.png"/><Relationship Id="rId21" Type="http://schemas.openxmlformats.org/officeDocument/2006/relationships/image" Target="../media/image6.jpeg"/><Relationship Id="rId7" Type="http://schemas.openxmlformats.org/officeDocument/2006/relationships/image" Target="../media/image98.png"/><Relationship Id="rId12" Type="http://schemas.openxmlformats.org/officeDocument/2006/relationships/image" Target="../media/image103.png"/><Relationship Id="rId17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07.png"/><Relationship Id="rId20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5" Type="http://schemas.openxmlformats.org/officeDocument/2006/relationships/image" Target="../media/image106.png"/><Relationship Id="rId10" Type="http://schemas.openxmlformats.org/officeDocument/2006/relationships/image" Target="../media/image101.png"/><Relationship Id="rId19" Type="http://schemas.openxmlformats.org/officeDocument/2006/relationships/image" Target="../media/image110.png"/><Relationship Id="rId4" Type="http://schemas.openxmlformats.org/officeDocument/2006/relationships/image" Target="../media/image95.png"/><Relationship Id="rId9" Type="http://schemas.openxmlformats.org/officeDocument/2006/relationships/image" Target="../media/image100.png"/><Relationship Id="rId14" Type="http://schemas.openxmlformats.org/officeDocument/2006/relationships/image" Target="../media/image105.png"/><Relationship Id="rId22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6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6.jpeg"/><Relationship Id="rId4" Type="http://schemas.openxmlformats.org/officeDocument/2006/relationships/image" Target="../media/image1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7" Type="http://schemas.openxmlformats.org/officeDocument/2006/relationships/image" Target="../media/image5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4.xml"/><Relationship Id="rId13" Type="http://schemas.openxmlformats.org/officeDocument/2006/relationships/image" Target="../media/image6.jpeg"/><Relationship Id="rId3" Type="http://schemas.openxmlformats.org/officeDocument/2006/relationships/image" Target="../media/image119.jpeg"/><Relationship Id="rId7" Type="http://schemas.openxmlformats.org/officeDocument/2006/relationships/diagramData" Target="../diagrams/data24.xml"/><Relationship Id="rId12" Type="http://schemas.openxmlformats.org/officeDocument/2006/relationships/image" Target="../media/image123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2.jpeg"/><Relationship Id="rId11" Type="http://schemas.microsoft.com/office/2007/relationships/diagramDrawing" Target="../diagrams/drawing24.xml"/><Relationship Id="rId5" Type="http://schemas.openxmlformats.org/officeDocument/2006/relationships/image" Target="../media/image121.jpg"/><Relationship Id="rId15" Type="http://schemas.openxmlformats.org/officeDocument/2006/relationships/image" Target="../media/image124.png"/><Relationship Id="rId10" Type="http://schemas.openxmlformats.org/officeDocument/2006/relationships/diagramColors" Target="../diagrams/colors24.xml"/><Relationship Id="rId4" Type="http://schemas.openxmlformats.org/officeDocument/2006/relationships/image" Target="../media/image120.jpeg"/><Relationship Id="rId9" Type="http://schemas.openxmlformats.org/officeDocument/2006/relationships/diagramQuickStyle" Target="../diagrams/quickStyle24.xml"/><Relationship Id="rId1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3.xml"/><Relationship Id="rId3" Type="http://schemas.openxmlformats.org/officeDocument/2006/relationships/diagramLayout" Target="../diagrams/layout2.xml"/><Relationship Id="rId7" Type="http://schemas.openxmlformats.org/officeDocument/2006/relationships/image" Target="../media/image6.jpeg"/><Relationship Id="rId12" Type="http://schemas.openxmlformats.org/officeDocument/2006/relationships/diagramColors" Target="../diagrams/colors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11" Type="http://schemas.openxmlformats.org/officeDocument/2006/relationships/diagramQuickStyle" Target="../diagrams/quickStyle3.xml"/><Relationship Id="rId5" Type="http://schemas.openxmlformats.org/officeDocument/2006/relationships/diagramColors" Target="../diagrams/colors2.xml"/><Relationship Id="rId10" Type="http://schemas.openxmlformats.org/officeDocument/2006/relationships/diagramLayout" Target="../diagrams/layout3.xml"/><Relationship Id="rId4" Type="http://schemas.openxmlformats.org/officeDocument/2006/relationships/diagramQuickStyle" Target="../diagrams/quickStyle2.xml"/><Relationship Id="rId9" Type="http://schemas.openxmlformats.org/officeDocument/2006/relationships/diagramData" Target="../diagrams/data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6.jpeg"/><Relationship Id="rId12" Type="http://schemas.openxmlformats.org/officeDocument/2006/relationships/diagramColors" Target="../diagrams/colors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diagramQuickStyle" Target="../diagrams/quickStyle5.xml"/><Relationship Id="rId5" Type="http://schemas.openxmlformats.org/officeDocument/2006/relationships/diagramColors" Target="../diagrams/colors4.xml"/><Relationship Id="rId10" Type="http://schemas.openxmlformats.org/officeDocument/2006/relationships/diagramLayout" Target="../diagrams/layout5.xml"/><Relationship Id="rId4" Type="http://schemas.openxmlformats.org/officeDocument/2006/relationships/diagramQuickStyle" Target="../diagrams/quickStyle4.xml"/><Relationship Id="rId9" Type="http://schemas.openxmlformats.org/officeDocument/2006/relationships/diagramData" Target="../diagrams/data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6.jpeg"/><Relationship Id="rId3" Type="http://schemas.openxmlformats.org/officeDocument/2006/relationships/diagramLayout" Target="../diagrams/layout6.xml"/><Relationship Id="rId7" Type="http://schemas.openxmlformats.org/officeDocument/2006/relationships/image" Target="../media/image16.jpeg"/><Relationship Id="rId12" Type="http://schemas.openxmlformats.org/officeDocument/2006/relationships/image" Target="../media/image21.jp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openxmlformats.org/officeDocument/2006/relationships/image" Target="../media/image20.jpg"/><Relationship Id="rId5" Type="http://schemas.openxmlformats.org/officeDocument/2006/relationships/diagramColors" Target="../diagrams/colors6.xml"/><Relationship Id="rId15" Type="http://schemas.openxmlformats.org/officeDocument/2006/relationships/image" Target="../media/image22.jpeg"/><Relationship Id="rId10" Type="http://schemas.openxmlformats.org/officeDocument/2006/relationships/image" Target="../media/image19.jpg"/><Relationship Id="rId4" Type="http://schemas.openxmlformats.org/officeDocument/2006/relationships/diagramQuickStyle" Target="../diagrams/quickStyle6.xml"/><Relationship Id="rId9" Type="http://schemas.openxmlformats.org/officeDocument/2006/relationships/image" Target="../media/image18.jpeg"/><Relationship Id="rId1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microsoft.com/office/2007/relationships/diagramDrawing" Target="../diagrams/drawing8.xml"/><Relationship Id="rId3" Type="http://schemas.openxmlformats.org/officeDocument/2006/relationships/diagramLayout" Target="../diagrams/layout7.xml"/><Relationship Id="rId7" Type="http://schemas.openxmlformats.org/officeDocument/2006/relationships/image" Target="../media/image6.jpeg"/><Relationship Id="rId12" Type="http://schemas.openxmlformats.org/officeDocument/2006/relationships/diagramColors" Target="../diagrams/colors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7.xml"/><Relationship Id="rId11" Type="http://schemas.openxmlformats.org/officeDocument/2006/relationships/diagramQuickStyle" Target="../diagrams/quickStyle8.xml"/><Relationship Id="rId5" Type="http://schemas.openxmlformats.org/officeDocument/2006/relationships/diagramColors" Target="../diagrams/colors7.xml"/><Relationship Id="rId10" Type="http://schemas.openxmlformats.org/officeDocument/2006/relationships/diagramLayout" Target="../diagrams/layout8.xml"/><Relationship Id="rId4" Type="http://schemas.openxmlformats.org/officeDocument/2006/relationships/diagramQuickStyle" Target="../diagrams/quickStyle7.xml"/><Relationship Id="rId9" Type="http://schemas.openxmlformats.org/officeDocument/2006/relationships/diagramData" Target="../diagrams/data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6.jpe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5.png"/><Relationship Id="rId9" Type="http://schemas.microsoft.com/office/2007/relationships/diagramDrawing" Target="../diagrams/drawing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13" Type="http://schemas.openxmlformats.org/officeDocument/2006/relationships/image" Target="../media/image35.jpeg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12" Type="http://schemas.openxmlformats.org/officeDocument/2006/relationships/image" Target="../media/image34.jpe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5" Type="http://schemas.openxmlformats.org/officeDocument/2006/relationships/image" Target="../media/image5.png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Relationship Id="rId1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/>
          <p:cNvSpPr/>
          <p:nvPr/>
        </p:nvSpPr>
        <p:spPr>
          <a:xfrm>
            <a:off x="3717770" y="-17755"/>
            <a:ext cx="5426230" cy="5161256"/>
          </a:xfrm>
          <a:custGeom>
            <a:avLst/>
            <a:gdLst>
              <a:gd name="connsiteX0" fmla="*/ 0 w 4716016"/>
              <a:gd name="connsiteY0" fmla="*/ 0 h 6858000"/>
              <a:gd name="connsiteX1" fmla="*/ 4716016 w 4716016"/>
              <a:gd name="connsiteY1" fmla="*/ 0 h 6858000"/>
              <a:gd name="connsiteX2" fmla="*/ 4716016 w 4716016"/>
              <a:gd name="connsiteY2" fmla="*/ 6858000 h 6858000"/>
              <a:gd name="connsiteX3" fmla="*/ 0 w 4716016"/>
              <a:gd name="connsiteY3" fmla="*/ 6858000 h 6858000"/>
              <a:gd name="connsiteX4" fmla="*/ 0 w 4716016"/>
              <a:gd name="connsiteY4" fmla="*/ 0 h 6858000"/>
              <a:gd name="connsiteX0" fmla="*/ 1997475 w 4716016"/>
              <a:gd name="connsiteY0" fmla="*/ 0 h 6875755"/>
              <a:gd name="connsiteX1" fmla="*/ 4716016 w 4716016"/>
              <a:gd name="connsiteY1" fmla="*/ 17755 h 6875755"/>
              <a:gd name="connsiteX2" fmla="*/ 4716016 w 4716016"/>
              <a:gd name="connsiteY2" fmla="*/ 6875755 h 6875755"/>
              <a:gd name="connsiteX3" fmla="*/ 0 w 4716016"/>
              <a:gd name="connsiteY3" fmla="*/ 6875755 h 6875755"/>
              <a:gd name="connsiteX4" fmla="*/ 1997475 w 4716016"/>
              <a:gd name="connsiteY4" fmla="*/ 0 h 6875755"/>
              <a:gd name="connsiteX0" fmla="*/ 2707689 w 5426230"/>
              <a:gd name="connsiteY0" fmla="*/ 0 h 6875755"/>
              <a:gd name="connsiteX1" fmla="*/ 5426230 w 5426230"/>
              <a:gd name="connsiteY1" fmla="*/ 17755 h 6875755"/>
              <a:gd name="connsiteX2" fmla="*/ 5426230 w 5426230"/>
              <a:gd name="connsiteY2" fmla="*/ 6875755 h 6875755"/>
              <a:gd name="connsiteX3" fmla="*/ 0 w 5426230"/>
              <a:gd name="connsiteY3" fmla="*/ 6875755 h 6875755"/>
              <a:gd name="connsiteX4" fmla="*/ 2707689 w 5426230"/>
              <a:gd name="connsiteY4" fmla="*/ 0 h 6875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26230" h="6875755">
                <a:moveTo>
                  <a:pt x="2707689" y="0"/>
                </a:moveTo>
                <a:lnTo>
                  <a:pt x="5426230" y="17755"/>
                </a:lnTo>
                <a:lnTo>
                  <a:pt x="5426230" y="6875755"/>
                </a:lnTo>
                <a:lnTo>
                  <a:pt x="0" y="6875755"/>
                </a:lnTo>
                <a:lnTo>
                  <a:pt x="2707689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32000"/>
                </a:schemeClr>
              </a:gs>
              <a:gs pos="100000">
                <a:schemeClr val="bg1">
                  <a:alpha val="75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3923928" y="3601928"/>
            <a:ext cx="486003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altLang="ko-KR" sz="3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Bodyflex</a:t>
            </a:r>
          </a:p>
        </p:txBody>
      </p:sp>
      <p:sp>
        <p:nvSpPr>
          <p:cNvPr id="7" name="TextBox 6">
            <a:hlinkClick r:id="rId2"/>
          </p:cNvPr>
          <p:cNvSpPr txBox="1"/>
          <p:nvPr/>
        </p:nvSpPr>
        <p:spPr>
          <a:xfrm>
            <a:off x="3708920" y="4803998"/>
            <a:ext cx="50395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800" dirty="0" smtClean="0"/>
              <a:t>Defensa para </a:t>
            </a:r>
            <a:r>
              <a:rPr lang="es-ES" sz="800" dirty="0"/>
              <a:t>optar al Grado de </a:t>
            </a:r>
            <a:br>
              <a:rPr lang="es-ES" sz="800" dirty="0"/>
            </a:br>
            <a:r>
              <a:rPr lang="es-ES" sz="800" dirty="0"/>
              <a:t>Magíster en Tecnologías de la Información y Gestión.</a:t>
            </a:r>
            <a:endParaRPr lang="es-CL" sz="800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1715" y="411510"/>
            <a:ext cx="1082653" cy="513533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400" y="46500"/>
            <a:ext cx="801626" cy="1085090"/>
          </a:xfrm>
          <a:prstGeom prst="rect">
            <a:avLst/>
          </a:prstGeom>
        </p:spPr>
      </p:pic>
      <p:sp>
        <p:nvSpPr>
          <p:cNvPr id="10" name="TextBox 3"/>
          <p:cNvSpPr txBox="1"/>
          <p:nvPr/>
        </p:nvSpPr>
        <p:spPr>
          <a:xfrm>
            <a:off x="3923929" y="4155926"/>
            <a:ext cx="4860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es-C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Estrategia y modelado de proceso para la implementación de   </a:t>
            </a:r>
            <a:endParaRPr kumimoji="0" lang="es-CL" altLang="ko-KR" sz="1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CL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kumimoji="0" lang="es-CL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lataforma </a:t>
            </a:r>
            <a:r>
              <a:rPr kumimoji="0" lang="es-CL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web para promoción y difusión de </a:t>
            </a:r>
          </a:p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s-CL" altLang="ko-KR" sz="1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rPr>
              <a:t>profesionales del deporte</a:t>
            </a:r>
            <a:endParaRPr kumimoji="0" lang="es-CL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Box 1"/>
          <p:cNvSpPr txBox="1">
            <a:spLocks noChangeArrowheads="1"/>
          </p:cNvSpPr>
          <p:nvPr/>
        </p:nvSpPr>
        <p:spPr bwMode="auto">
          <a:xfrm>
            <a:off x="106488" y="4659982"/>
            <a:ext cx="360141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2000" b="1" dirty="0" smtClean="0">
                <a:ln w="12700">
                  <a:solidFill>
                    <a:schemeClr val="tx1"/>
                  </a:solidFill>
                </a:ln>
                <a:solidFill>
                  <a:srgbClr val="FFFF00"/>
                </a:solidFill>
                <a:latin typeface="Arial" pitchFamily="34" charset="0"/>
                <a:ea typeface="맑은 고딕" pitchFamily="50" charset="-127"/>
                <a:cs typeface="Arial" pitchFamily="34" charset="0"/>
              </a:rPr>
              <a:t>Francisco Calderón N.</a:t>
            </a: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Definiciones Teóricas</a:t>
            </a:r>
          </a:p>
        </p:txBody>
      </p:sp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2835081717"/>
              </p:ext>
            </p:extLst>
          </p:nvPr>
        </p:nvGraphicFramePr>
        <p:xfrm>
          <a:off x="3926835" y="1727685"/>
          <a:ext cx="3024336" cy="20773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Elipse 17"/>
          <p:cNvSpPr/>
          <p:nvPr/>
        </p:nvSpPr>
        <p:spPr>
          <a:xfrm>
            <a:off x="4423836" y="1830175"/>
            <a:ext cx="434597" cy="434562"/>
          </a:xfrm>
          <a:prstGeom prst="ellipse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Elipse 18"/>
          <p:cNvSpPr/>
          <p:nvPr/>
        </p:nvSpPr>
        <p:spPr>
          <a:xfrm>
            <a:off x="4988952" y="1598945"/>
            <a:ext cx="434597" cy="434562"/>
          </a:xfrm>
          <a:prstGeom prst="ellipse">
            <a:avLst/>
          </a:prstGeom>
          <a:blipFill dpi="0"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Elipse 19"/>
          <p:cNvSpPr/>
          <p:nvPr/>
        </p:nvSpPr>
        <p:spPr>
          <a:xfrm>
            <a:off x="5655027" y="1598945"/>
            <a:ext cx="434597" cy="434562"/>
          </a:xfrm>
          <a:prstGeom prst="ellipse">
            <a:avLst/>
          </a:prstGeom>
          <a:blipFill dpi="0"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Elipse 20"/>
          <p:cNvSpPr/>
          <p:nvPr/>
        </p:nvSpPr>
        <p:spPr>
          <a:xfrm>
            <a:off x="6169232" y="1880346"/>
            <a:ext cx="434597" cy="434562"/>
          </a:xfrm>
          <a:prstGeom prst="ellipse">
            <a:avLst/>
          </a:prstGeom>
          <a:blipFill dpi="0"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Flecha izquierda 21"/>
          <p:cNvSpPr/>
          <p:nvPr/>
        </p:nvSpPr>
        <p:spPr>
          <a:xfrm>
            <a:off x="7092280" y="2820526"/>
            <a:ext cx="720080" cy="34294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 smtClean="0"/>
              <a:t>Canal</a:t>
            </a:r>
            <a:endParaRPr lang="es-CL" sz="1200" dirty="0"/>
          </a:p>
        </p:txBody>
      </p:sp>
      <p:sp>
        <p:nvSpPr>
          <p:cNvPr id="32" name="Elipse 31"/>
          <p:cNvSpPr/>
          <p:nvPr/>
        </p:nvSpPr>
        <p:spPr>
          <a:xfrm>
            <a:off x="3707904" y="2314908"/>
            <a:ext cx="715932" cy="704553"/>
          </a:xfrm>
          <a:prstGeom prst="ellipse">
            <a:avLst/>
          </a:prstGeom>
          <a:blipFill dpi="0"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6" name="Flecha izquierda 35"/>
          <p:cNvSpPr/>
          <p:nvPr/>
        </p:nvSpPr>
        <p:spPr>
          <a:xfrm>
            <a:off x="2771800" y="2931790"/>
            <a:ext cx="720080" cy="34294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 smtClean="0"/>
              <a:t>Canal</a:t>
            </a:r>
            <a:endParaRPr lang="es-CL" sz="1200" dirty="0"/>
          </a:p>
        </p:txBody>
      </p:sp>
      <p:grpSp>
        <p:nvGrpSpPr>
          <p:cNvPr id="57" name="Grupo 56"/>
          <p:cNvGrpSpPr/>
          <p:nvPr/>
        </p:nvGrpSpPr>
        <p:grpSpPr>
          <a:xfrm>
            <a:off x="3789192" y="3143102"/>
            <a:ext cx="720080" cy="663341"/>
            <a:chOff x="3789192" y="3254366"/>
            <a:chExt cx="720080" cy="663341"/>
          </a:xfrm>
        </p:grpSpPr>
        <p:sp>
          <p:nvSpPr>
            <p:cNvPr id="13" name="Elipse 12"/>
            <p:cNvSpPr/>
            <p:nvPr/>
          </p:nvSpPr>
          <p:spPr>
            <a:xfrm>
              <a:off x="3926511" y="3254366"/>
              <a:ext cx="434597" cy="434562"/>
            </a:xfrm>
            <a:prstGeom prst="ellipse">
              <a:avLst/>
            </a:prstGeom>
            <a:blipFill dpi="0" rotWithShape="1"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CuadroTexto 36"/>
            <p:cNvSpPr txBox="1"/>
            <p:nvPr/>
          </p:nvSpPr>
          <p:spPr>
            <a:xfrm>
              <a:off x="3789192" y="3671486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Estudios</a:t>
              </a:r>
              <a:endParaRPr lang="es-CL" sz="1000" dirty="0"/>
            </a:p>
          </p:txBody>
        </p:sp>
      </p:grpSp>
      <p:grpSp>
        <p:nvGrpSpPr>
          <p:cNvPr id="59" name="Grupo 58"/>
          <p:cNvGrpSpPr/>
          <p:nvPr/>
        </p:nvGrpSpPr>
        <p:grpSpPr>
          <a:xfrm>
            <a:off x="4211960" y="3541904"/>
            <a:ext cx="857399" cy="646774"/>
            <a:chOff x="4211960" y="3653168"/>
            <a:chExt cx="857399" cy="646774"/>
          </a:xfrm>
        </p:grpSpPr>
        <p:sp>
          <p:nvSpPr>
            <p:cNvPr id="14" name="Elipse 13"/>
            <p:cNvSpPr/>
            <p:nvPr/>
          </p:nvSpPr>
          <p:spPr>
            <a:xfrm>
              <a:off x="4439442" y="3653168"/>
              <a:ext cx="434597" cy="434562"/>
            </a:xfrm>
            <a:prstGeom prst="ellipse">
              <a:avLst/>
            </a:prstGeom>
            <a:blipFill dpi="0" rotWithShape="1"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8" name="CuadroTexto 37"/>
            <p:cNvSpPr txBox="1"/>
            <p:nvPr/>
          </p:nvSpPr>
          <p:spPr>
            <a:xfrm>
              <a:off x="4211960" y="4053721"/>
              <a:ext cx="8573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Experiencia</a:t>
              </a:r>
              <a:endParaRPr lang="es-CL" sz="1000" dirty="0"/>
            </a:p>
          </p:txBody>
        </p:sp>
      </p:grpSp>
      <p:grpSp>
        <p:nvGrpSpPr>
          <p:cNvPr id="58" name="Grupo 57"/>
          <p:cNvGrpSpPr/>
          <p:nvPr/>
        </p:nvGrpSpPr>
        <p:grpSpPr>
          <a:xfrm>
            <a:off x="4716016" y="3759185"/>
            <a:ext cx="1032110" cy="645517"/>
            <a:chOff x="4716016" y="3870449"/>
            <a:chExt cx="1032110" cy="645517"/>
          </a:xfrm>
        </p:grpSpPr>
        <p:sp>
          <p:nvSpPr>
            <p:cNvPr id="15" name="Elipse 14"/>
            <p:cNvSpPr/>
            <p:nvPr/>
          </p:nvSpPr>
          <p:spPr>
            <a:xfrm>
              <a:off x="5017578" y="3870449"/>
              <a:ext cx="434597" cy="434562"/>
            </a:xfrm>
            <a:prstGeom prst="ellipse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1" name="CuadroTexto 40"/>
            <p:cNvSpPr txBox="1"/>
            <p:nvPr/>
          </p:nvSpPr>
          <p:spPr>
            <a:xfrm>
              <a:off x="4716016" y="4269745"/>
              <a:ext cx="1032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Fotos/Videos</a:t>
              </a:r>
              <a:endParaRPr lang="es-CL" sz="1000" dirty="0"/>
            </a:p>
          </p:txBody>
        </p:sp>
      </p:grpSp>
      <p:grpSp>
        <p:nvGrpSpPr>
          <p:cNvPr id="63" name="Grupo 62"/>
          <p:cNvGrpSpPr/>
          <p:nvPr/>
        </p:nvGrpSpPr>
        <p:grpSpPr>
          <a:xfrm>
            <a:off x="5868144" y="987574"/>
            <a:ext cx="1032110" cy="785317"/>
            <a:chOff x="6192134" y="1066353"/>
            <a:chExt cx="1032110" cy="785317"/>
          </a:xfrm>
        </p:grpSpPr>
        <p:pic>
          <p:nvPicPr>
            <p:cNvPr id="42" name="Imagen 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24" y="1066353"/>
              <a:ext cx="515505" cy="438945"/>
            </a:xfrm>
            <a:prstGeom prst="rect">
              <a:avLst/>
            </a:prstGeom>
          </p:spPr>
        </p:pic>
        <p:sp>
          <p:nvSpPr>
            <p:cNvPr id="43" name="CuadroTexto 42"/>
            <p:cNvSpPr txBox="1"/>
            <p:nvPr/>
          </p:nvSpPr>
          <p:spPr>
            <a:xfrm>
              <a:off x="6192134" y="1451560"/>
              <a:ext cx="10321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Representar </a:t>
              </a:r>
            </a:p>
            <a:p>
              <a:pPr algn="ctr"/>
              <a:r>
                <a:rPr lang="es-CL" sz="1000" dirty="0" smtClean="0"/>
                <a:t>marca</a:t>
              </a:r>
              <a:endParaRPr lang="es-CL" sz="1000" dirty="0"/>
            </a:p>
          </p:txBody>
        </p:sp>
      </p:grpSp>
      <p:grpSp>
        <p:nvGrpSpPr>
          <p:cNvPr id="45" name="Grupo 44"/>
          <p:cNvGrpSpPr/>
          <p:nvPr/>
        </p:nvGrpSpPr>
        <p:grpSpPr>
          <a:xfrm>
            <a:off x="3851920" y="1210587"/>
            <a:ext cx="1368152" cy="497067"/>
            <a:chOff x="3777525" y="1168776"/>
            <a:chExt cx="1368152" cy="497067"/>
          </a:xfrm>
        </p:grpSpPr>
        <p:pic>
          <p:nvPicPr>
            <p:cNvPr id="30" name="Imagen 29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239" y="1168776"/>
              <a:ext cx="1156438" cy="322383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3777525" y="1419622"/>
              <a:ext cx="119002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Crédito o débito</a:t>
              </a:r>
              <a:endParaRPr lang="es-CL" sz="1000" dirty="0"/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5148064" y="915566"/>
            <a:ext cx="720080" cy="676616"/>
            <a:chOff x="5250002" y="895405"/>
            <a:chExt cx="720080" cy="676616"/>
          </a:xfrm>
        </p:grpSpPr>
        <p:sp>
          <p:nvSpPr>
            <p:cNvPr id="28" name="Elipse 27"/>
            <p:cNvSpPr/>
            <p:nvPr/>
          </p:nvSpPr>
          <p:spPr>
            <a:xfrm>
              <a:off x="5373236" y="895405"/>
              <a:ext cx="434597" cy="434562"/>
            </a:xfrm>
            <a:prstGeom prst="ellipse">
              <a:avLst/>
            </a:prstGeom>
            <a:blipFill dpi="0" rotWithShape="1"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CuadroTexto 45"/>
            <p:cNvSpPr txBox="1"/>
            <p:nvPr/>
          </p:nvSpPr>
          <p:spPr>
            <a:xfrm>
              <a:off x="5250002" y="1325800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Servicios</a:t>
              </a:r>
              <a:endParaRPr lang="es-CL" sz="1000" dirty="0"/>
            </a:p>
          </p:txBody>
        </p:sp>
      </p:grpSp>
      <p:grpSp>
        <p:nvGrpSpPr>
          <p:cNvPr id="51" name="Grupo 50"/>
          <p:cNvGrpSpPr/>
          <p:nvPr/>
        </p:nvGrpSpPr>
        <p:grpSpPr>
          <a:xfrm>
            <a:off x="5414172" y="3435798"/>
            <a:ext cx="1022575" cy="646773"/>
            <a:chOff x="5423548" y="3653168"/>
            <a:chExt cx="1022575" cy="646773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17" name="Elipse 16"/>
            <p:cNvSpPr/>
            <p:nvPr/>
          </p:nvSpPr>
          <p:spPr>
            <a:xfrm>
              <a:off x="5649571" y="3653168"/>
              <a:ext cx="434597" cy="434562"/>
            </a:xfrm>
            <a:prstGeom prst="ellipse">
              <a:avLst/>
            </a:prstGeom>
            <a:blipFill dpi="0" rotWithShape="1"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CuadroTexto 47"/>
            <p:cNvSpPr txBox="1"/>
            <p:nvPr/>
          </p:nvSpPr>
          <p:spPr>
            <a:xfrm>
              <a:off x="5423548" y="4053720"/>
              <a:ext cx="10225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Conocimiento</a:t>
              </a:r>
              <a:endParaRPr lang="es-CL" sz="1000" dirty="0"/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6084168" y="3162396"/>
            <a:ext cx="931181" cy="668695"/>
            <a:chOff x="6161099" y="3273660"/>
            <a:chExt cx="931181" cy="668695"/>
          </a:xfrm>
        </p:grpSpPr>
        <p:sp>
          <p:nvSpPr>
            <p:cNvPr id="25" name="Elipse 24"/>
            <p:cNvSpPr/>
            <p:nvPr/>
          </p:nvSpPr>
          <p:spPr>
            <a:xfrm>
              <a:off x="6369651" y="3273660"/>
              <a:ext cx="434597" cy="434562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49" name="CuadroTexto 48"/>
            <p:cNvSpPr txBox="1"/>
            <p:nvPr/>
          </p:nvSpPr>
          <p:spPr>
            <a:xfrm>
              <a:off x="6161099" y="3696134"/>
              <a:ext cx="9311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Seguimiento</a:t>
              </a:r>
              <a:endParaRPr lang="es-CL" sz="1000" dirty="0"/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7884368" y="2463041"/>
            <a:ext cx="1114805" cy="1365597"/>
            <a:chOff x="7884368" y="2574305"/>
            <a:chExt cx="1114805" cy="1365597"/>
          </a:xfrm>
        </p:grpSpPr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574305"/>
              <a:ext cx="968814" cy="968814"/>
            </a:xfrm>
            <a:prstGeom prst="rect">
              <a:avLst/>
            </a:prstGeom>
          </p:spPr>
        </p:pic>
        <p:sp>
          <p:nvSpPr>
            <p:cNvPr id="54" name="CuadroTexto 53"/>
            <p:cNvSpPr txBox="1"/>
            <p:nvPr/>
          </p:nvSpPr>
          <p:spPr>
            <a:xfrm>
              <a:off x="8028384" y="3539792"/>
              <a:ext cx="970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Profesionales del deporte</a:t>
              </a:r>
              <a:endParaRPr lang="es-CL" sz="1000" dirty="0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4605542" y="4443958"/>
            <a:ext cx="1334610" cy="648031"/>
            <a:chOff x="4605542" y="4474196"/>
            <a:chExt cx="1334610" cy="648031"/>
          </a:xfrm>
        </p:grpSpPr>
        <p:sp>
          <p:nvSpPr>
            <p:cNvPr id="26" name="Elipse 25"/>
            <p:cNvSpPr/>
            <p:nvPr/>
          </p:nvSpPr>
          <p:spPr>
            <a:xfrm>
              <a:off x="4735222" y="4476710"/>
              <a:ext cx="484850" cy="399296"/>
            </a:xfrm>
            <a:prstGeom prst="ellipse">
              <a:avLst/>
            </a:prstGeom>
            <a:blipFill dpi="0"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Elipse 26"/>
            <p:cNvSpPr/>
            <p:nvPr/>
          </p:nvSpPr>
          <p:spPr>
            <a:xfrm>
              <a:off x="5293964" y="4474196"/>
              <a:ext cx="361064" cy="362554"/>
            </a:xfrm>
            <a:prstGeom prst="ellipse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6" name="CuadroTexto 55"/>
            <p:cNvSpPr txBox="1"/>
            <p:nvPr/>
          </p:nvSpPr>
          <p:spPr>
            <a:xfrm>
              <a:off x="4605542" y="4876006"/>
              <a:ext cx="13346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Posicionado</a:t>
              </a:r>
              <a:endParaRPr lang="es-CL" sz="1000" dirty="0"/>
            </a:p>
          </p:txBody>
        </p:sp>
      </p:grpSp>
      <p:grpSp>
        <p:nvGrpSpPr>
          <p:cNvPr id="62" name="Grupo 61"/>
          <p:cNvGrpSpPr/>
          <p:nvPr/>
        </p:nvGrpSpPr>
        <p:grpSpPr>
          <a:xfrm>
            <a:off x="1739689" y="2276986"/>
            <a:ext cx="1108115" cy="1805585"/>
            <a:chOff x="1739689" y="2276986"/>
            <a:chExt cx="1108115" cy="1805585"/>
          </a:xfrm>
        </p:grpSpPr>
        <p:pic>
          <p:nvPicPr>
            <p:cNvPr id="35" name="Imagen 3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61" name="CuadroTexto 60"/>
            <p:cNvSpPr txBox="1"/>
            <p:nvPr/>
          </p:nvSpPr>
          <p:spPr>
            <a:xfrm>
              <a:off x="1739689" y="3836350"/>
              <a:ext cx="110811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Alumno/Cliente</a:t>
              </a:r>
              <a:endParaRPr lang="es-CL" sz="1000" dirty="0"/>
            </a:p>
          </p:txBody>
        </p:sp>
      </p:grpSp>
      <p:sp>
        <p:nvSpPr>
          <p:cNvPr id="64" name="Flecha curvada hacia abajo 63"/>
          <p:cNvSpPr/>
          <p:nvPr/>
        </p:nvSpPr>
        <p:spPr>
          <a:xfrm rot="18229292">
            <a:off x="2606023" y="1300010"/>
            <a:ext cx="1248135" cy="510953"/>
          </a:xfrm>
          <a:prstGeom prst="curved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sp>
        <p:nvSpPr>
          <p:cNvPr id="65" name="Flecha curvada hacia abajo 64"/>
          <p:cNvSpPr/>
          <p:nvPr/>
        </p:nvSpPr>
        <p:spPr>
          <a:xfrm rot="7443470">
            <a:off x="6494519" y="3840418"/>
            <a:ext cx="1248135" cy="510953"/>
          </a:xfrm>
          <a:prstGeom prst="curved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>
              <a:solidFill>
                <a:schemeClr val="tx1"/>
              </a:solidFill>
            </a:endParaRPr>
          </a:p>
        </p:txBody>
      </p:sp>
      <p:pic>
        <p:nvPicPr>
          <p:cNvPr id="68" name="Imagen 67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5774" y="987574"/>
            <a:ext cx="1762265" cy="4181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69" name="CuadroTexto 68"/>
          <p:cNvSpPr txBox="1"/>
          <p:nvPr/>
        </p:nvSpPr>
        <p:spPr>
          <a:xfrm>
            <a:off x="7092280" y="1440362"/>
            <a:ext cx="1799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000" dirty="0" smtClean="0"/>
              <a:t>Plataforma para la </a:t>
            </a:r>
          </a:p>
          <a:p>
            <a:pPr algn="ctr"/>
            <a:r>
              <a:rPr lang="es-CL" sz="1000" dirty="0" smtClean="0"/>
              <a:t>Promoción y difusión de </a:t>
            </a:r>
          </a:p>
          <a:p>
            <a:pPr algn="ctr"/>
            <a:r>
              <a:rPr lang="es-CL" sz="1000" dirty="0" smtClean="0"/>
              <a:t>profesionales del </a:t>
            </a:r>
          </a:p>
          <a:p>
            <a:pPr algn="ctr"/>
            <a:r>
              <a:rPr lang="es-CL" sz="1000" dirty="0" smtClean="0"/>
              <a:t>deporte</a:t>
            </a:r>
            <a:endParaRPr lang="es-CL" sz="1000" dirty="0"/>
          </a:p>
        </p:txBody>
      </p:sp>
      <p:pic>
        <p:nvPicPr>
          <p:cNvPr id="52" name="Imagen 51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6" y="54156"/>
            <a:ext cx="685801" cy="685801"/>
          </a:xfrm>
          <a:prstGeom prst="rect">
            <a:avLst/>
          </a:prstGeom>
        </p:spPr>
      </p:pic>
      <p:pic>
        <p:nvPicPr>
          <p:cNvPr id="53" name="Imagen 52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66" name="Imagen 65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4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5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2" grpId="0">
        <p:bldAsOne/>
      </p:bldGraphic>
      <p:bldP spid="22" grpId="0" animBg="1"/>
      <p:bldP spid="36" grpId="0" animBg="1"/>
      <p:bldP spid="36" grpId="1" animBg="1"/>
      <p:bldP spid="64" grpId="0" animBg="1"/>
      <p:bldP spid="65" grpId="0" animBg="1"/>
      <p:bldP spid="6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Definiciones Teóricas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6" y="54156"/>
            <a:ext cx="685801" cy="685801"/>
          </a:xfrm>
          <a:prstGeom prst="rect">
            <a:avLst/>
          </a:prstGeom>
        </p:spPr>
      </p:pic>
      <p:grpSp>
        <p:nvGrpSpPr>
          <p:cNvPr id="6" name="Grupo 5"/>
          <p:cNvGrpSpPr/>
          <p:nvPr/>
        </p:nvGrpSpPr>
        <p:grpSpPr>
          <a:xfrm>
            <a:off x="7287603" y="2055882"/>
            <a:ext cx="1172829" cy="1482168"/>
            <a:chOff x="1566052" y="2276986"/>
            <a:chExt cx="1414042" cy="1837966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8" name="CuadroTexto 7"/>
            <p:cNvSpPr txBox="1"/>
            <p:nvPr/>
          </p:nvSpPr>
          <p:spPr>
            <a:xfrm>
              <a:off x="1566052" y="3809625"/>
              <a:ext cx="1414042" cy="30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Alumno/Cliente</a:t>
              </a:r>
              <a:endParaRPr lang="es-CL" sz="1000" dirty="0"/>
            </a:p>
          </p:txBody>
        </p:sp>
      </p:grpSp>
      <p:grpSp>
        <p:nvGrpSpPr>
          <p:cNvPr id="9" name="Grupo 8"/>
          <p:cNvGrpSpPr/>
          <p:nvPr/>
        </p:nvGrpSpPr>
        <p:grpSpPr>
          <a:xfrm>
            <a:off x="1963016" y="1070850"/>
            <a:ext cx="1114805" cy="1365597"/>
            <a:chOff x="7884368" y="2574305"/>
            <a:chExt cx="1114805" cy="1365596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574305"/>
              <a:ext cx="968814" cy="968814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8028384" y="3539791"/>
              <a:ext cx="970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Profesionales del deporte</a:t>
              </a:r>
              <a:endParaRPr lang="es-CL" sz="1000" dirty="0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84" y="2865276"/>
            <a:ext cx="1762265" cy="4181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grpSp>
        <p:nvGrpSpPr>
          <p:cNvPr id="17" name="Grupo 16"/>
          <p:cNvGrpSpPr/>
          <p:nvPr/>
        </p:nvGrpSpPr>
        <p:grpSpPr>
          <a:xfrm>
            <a:off x="4042896" y="1364356"/>
            <a:ext cx="776807" cy="650273"/>
            <a:chOff x="3789192" y="3254366"/>
            <a:chExt cx="720080" cy="663341"/>
          </a:xfrm>
        </p:grpSpPr>
        <p:sp>
          <p:nvSpPr>
            <p:cNvPr id="18" name="Elipse 17"/>
            <p:cNvSpPr/>
            <p:nvPr/>
          </p:nvSpPr>
          <p:spPr>
            <a:xfrm>
              <a:off x="3926511" y="3254366"/>
              <a:ext cx="434597" cy="43456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9" name="CuadroTexto 18"/>
            <p:cNvSpPr txBox="1"/>
            <p:nvPr/>
          </p:nvSpPr>
          <p:spPr>
            <a:xfrm>
              <a:off x="3789192" y="3671486"/>
              <a:ext cx="72008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Estudios</a:t>
              </a:r>
              <a:endParaRPr lang="es-CL" sz="1000" dirty="0"/>
            </a:p>
          </p:txBody>
        </p:sp>
      </p:grpSp>
      <p:grpSp>
        <p:nvGrpSpPr>
          <p:cNvPr id="20" name="Grupo 19"/>
          <p:cNvGrpSpPr/>
          <p:nvPr/>
        </p:nvGrpSpPr>
        <p:grpSpPr>
          <a:xfrm>
            <a:off x="4620333" y="864062"/>
            <a:ext cx="893403" cy="660772"/>
            <a:chOff x="4211960" y="3653168"/>
            <a:chExt cx="857399" cy="646774"/>
          </a:xfrm>
        </p:grpSpPr>
        <p:sp>
          <p:nvSpPr>
            <p:cNvPr id="21" name="Elipse 20"/>
            <p:cNvSpPr/>
            <p:nvPr/>
          </p:nvSpPr>
          <p:spPr>
            <a:xfrm>
              <a:off x="4439442" y="3653168"/>
              <a:ext cx="434597" cy="434562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CuadroTexto 21"/>
            <p:cNvSpPr txBox="1"/>
            <p:nvPr/>
          </p:nvSpPr>
          <p:spPr>
            <a:xfrm>
              <a:off x="4211960" y="4053721"/>
              <a:ext cx="8573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Experiencia</a:t>
              </a:r>
              <a:endParaRPr lang="es-CL" sz="1000" dirty="0"/>
            </a:p>
          </p:txBody>
        </p:sp>
      </p:grpSp>
      <p:grpSp>
        <p:nvGrpSpPr>
          <p:cNvPr id="36" name="Grupo 35"/>
          <p:cNvGrpSpPr/>
          <p:nvPr/>
        </p:nvGrpSpPr>
        <p:grpSpPr>
          <a:xfrm>
            <a:off x="3919879" y="2109259"/>
            <a:ext cx="1115468" cy="654414"/>
            <a:chOff x="3840486" y="1735218"/>
            <a:chExt cx="1115468" cy="654414"/>
          </a:xfrm>
        </p:grpSpPr>
        <p:sp>
          <p:nvSpPr>
            <p:cNvPr id="30" name="Elipse 29"/>
            <p:cNvSpPr/>
            <p:nvPr/>
          </p:nvSpPr>
          <p:spPr>
            <a:xfrm>
              <a:off x="4211001" y="1735218"/>
              <a:ext cx="468834" cy="426002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CuadroTexto 30"/>
            <p:cNvSpPr txBox="1"/>
            <p:nvPr/>
          </p:nvSpPr>
          <p:spPr>
            <a:xfrm>
              <a:off x="3840486" y="2143411"/>
              <a:ext cx="1115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Disciplina</a:t>
              </a:r>
              <a:endParaRPr lang="es-CL" sz="1000" dirty="0"/>
            </a:p>
          </p:txBody>
        </p:sp>
      </p:grpSp>
      <p:sp>
        <p:nvSpPr>
          <p:cNvPr id="32" name="Flecha izquierda 31"/>
          <p:cNvSpPr/>
          <p:nvPr/>
        </p:nvSpPr>
        <p:spPr>
          <a:xfrm>
            <a:off x="6543646" y="2867416"/>
            <a:ext cx="720080" cy="34294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 smtClean="0"/>
              <a:t>Canal</a:t>
            </a:r>
            <a:endParaRPr lang="es-CL" sz="1200" dirty="0"/>
          </a:p>
        </p:txBody>
      </p:sp>
      <p:sp>
        <p:nvSpPr>
          <p:cNvPr id="33" name="Flecha curvada hacia arriba 32"/>
          <p:cNvSpPr/>
          <p:nvPr/>
        </p:nvSpPr>
        <p:spPr>
          <a:xfrm rot="16200000">
            <a:off x="5732003" y="1532034"/>
            <a:ext cx="1505166" cy="539149"/>
          </a:xfrm>
          <a:prstGeom prst="curved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>
              <a:solidFill>
                <a:schemeClr val="dk1"/>
              </a:solidFill>
            </a:endParaRPr>
          </a:p>
        </p:txBody>
      </p:sp>
      <p:sp>
        <p:nvSpPr>
          <p:cNvPr id="35" name="Flecha izquierda 34"/>
          <p:cNvSpPr/>
          <p:nvPr/>
        </p:nvSpPr>
        <p:spPr>
          <a:xfrm>
            <a:off x="3121907" y="1507653"/>
            <a:ext cx="720080" cy="34294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 smtClean="0"/>
              <a:t>Canal</a:t>
            </a:r>
            <a:endParaRPr lang="es-CL" sz="1200" dirty="0"/>
          </a:p>
        </p:txBody>
      </p:sp>
      <p:grpSp>
        <p:nvGrpSpPr>
          <p:cNvPr id="43" name="Grupo 42"/>
          <p:cNvGrpSpPr/>
          <p:nvPr/>
        </p:nvGrpSpPr>
        <p:grpSpPr>
          <a:xfrm>
            <a:off x="1789123" y="2569355"/>
            <a:ext cx="934319" cy="567579"/>
            <a:chOff x="1666520" y="2638351"/>
            <a:chExt cx="934319" cy="567579"/>
          </a:xfrm>
        </p:grpSpPr>
        <p:pic>
          <p:nvPicPr>
            <p:cNvPr id="41" name="Imagen 4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094" y="2638351"/>
              <a:ext cx="837985" cy="366618"/>
            </a:xfrm>
            <a:prstGeom prst="rect">
              <a:avLst/>
            </a:prstGeom>
          </p:spPr>
        </p:pic>
        <p:sp>
          <p:nvSpPr>
            <p:cNvPr id="42" name="CuadroTexto 41"/>
            <p:cNvSpPr txBox="1"/>
            <p:nvPr/>
          </p:nvSpPr>
          <p:spPr>
            <a:xfrm>
              <a:off x="1666520" y="2959709"/>
              <a:ext cx="93431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Interactuar</a:t>
              </a:r>
              <a:endParaRPr lang="es-CL" sz="1000" dirty="0"/>
            </a:p>
          </p:txBody>
        </p:sp>
      </p:grpSp>
      <p:grpSp>
        <p:nvGrpSpPr>
          <p:cNvPr id="47" name="Grupo 46"/>
          <p:cNvGrpSpPr/>
          <p:nvPr/>
        </p:nvGrpSpPr>
        <p:grpSpPr>
          <a:xfrm>
            <a:off x="1887673" y="3268211"/>
            <a:ext cx="761785" cy="634601"/>
            <a:chOff x="5219699" y="895405"/>
            <a:chExt cx="761785" cy="634601"/>
          </a:xfrm>
        </p:grpSpPr>
        <p:sp>
          <p:nvSpPr>
            <p:cNvPr id="48" name="Elipse 47"/>
            <p:cNvSpPr/>
            <p:nvPr/>
          </p:nvSpPr>
          <p:spPr>
            <a:xfrm>
              <a:off x="5373236" y="895405"/>
              <a:ext cx="434597" cy="434562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9" name="CuadroTexto 48"/>
            <p:cNvSpPr txBox="1"/>
            <p:nvPr/>
          </p:nvSpPr>
          <p:spPr>
            <a:xfrm>
              <a:off x="5219699" y="1283785"/>
              <a:ext cx="7617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Propuesta</a:t>
              </a:r>
              <a:endParaRPr lang="es-CL" sz="1000" dirty="0"/>
            </a:p>
          </p:txBody>
        </p:sp>
      </p:grpSp>
      <p:grpSp>
        <p:nvGrpSpPr>
          <p:cNvPr id="50" name="Grupo 49"/>
          <p:cNvGrpSpPr/>
          <p:nvPr/>
        </p:nvGrpSpPr>
        <p:grpSpPr>
          <a:xfrm>
            <a:off x="2636769" y="3129359"/>
            <a:ext cx="1277113" cy="458959"/>
            <a:chOff x="3949689" y="1168776"/>
            <a:chExt cx="1277113" cy="458959"/>
          </a:xfrm>
        </p:grpSpPr>
        <p:pic>
          <p:nvPicPr>
            <p:cNvPr id="51" name="Imagen 5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239" y="1168776"/>
              <a:ext cx="1156438" cy="322383"/>
            </a:xfrm>
            <a:prstGeom prst="rect">
              <a:avLst/>
            </a:prstGeom>
          </p:spPr>
        </p:pic>
        <p:sp>
          <p:nvSpPr>
            <p:cNvPr id="52" name="CuadroTexto 51"/>
            <p:cNvSpPr txBox="1"/>
            <p:nvPr/>
          </p:nvSpPr>
          <p:spPr>
            <a:xfrm>
              <a:off x="3949689" y="1381514"/>
              <a:ext cx="1277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Crédito o débito</a:t>
              </a:r>
              <a:endParaRPr lang="es-CL" sz="1000" dirty="0"/>
            </a:p>
          </p:txBody>
        </p:sp>
      </p:grpSp>
      <p:grpSp>
        <p:nvGrpSpPr>
          <p:cNvPr id="4" name="Grupo 3"/>
          <p:cNvGrpSpPr/>
          <p:nvPr/>
        </p:nvGrpSpPr>
        <p:grpSpPr>
          <a:xfrm>
            <a:off x="2783786" y="3882899"/>
            <a:ext cx="761785" cy="502006"/>
            <a:chOff x="2920994" y="3492211"/>
            <a:chExt cx="761785" cy="502006"/>
          </a:xfrm>
        </p:grpSpPr>
        <p:pic>
          <p:nvPicPr>
            <p:cNvPr id="3" name="Imagen 2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87" y="3492211"/>
              <a:ext cx="661601" cy="309060"/>
            </a:xfrm>
            <a:prstGeom prst="rect">
              <a:avLst/>
            </a:prstGeom>
          </p:spPr>
        </p:pic>
        <p:sp>
          <p:nvSpPr>
            <p:cNvPr id="38" name="CuadroTexto 37"/>
            <p:cNvSpPr txBox="1"/>
            <p:nvPr/>
          </p:nvSpPr>
          <p:spPr>
            <a:xfrm>
              <a:off x="2920994" y="3747996"/>
              <a:ext cx="7617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Calificar</a:t>
              </a:r>
              <a:endParaRPr lang="es-CL" sz="1000" dirty="0"/>
            </a:p>
          </p:txBody>
        </p:sp>
      </p:grpSp>
      <p:grpSp>
        <p:nvGrpSpPr>
          <p:cNvPr id="13" name="Grupo 12"/>
          <p:cNvGrpSpPr/>
          <p:nvPr/>
        </p:nvGrpSpPr>
        <p:grpSpPr>
          <a:xfrm>
            <a:off x="6880485" y="1000702"/>
            <a:ext cx="1277113" cy="1006135"/>
            <a:chOff x="6998119" y="1004175"/>
            <a:chExt cx="1277113" cy="1006135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2239" y="1004175"/>
              <a:ext cx="967999" cy="808913"/>
            </a:xfrm>
            <a:prstGeom prst="rect">
              <a:avLst/>
            </a:prstGeom>
          </p:spPr>
        </p:pic>
        <p:sp>
          <p:nvSpPr>
            <p:cNvPr id="44" name="CuadroTexto 43"/>
            <p:cNvSpPr txBox="1"/>
            <p:nvPr/>
          </p:nvSpPr>
          <p:spPr>
            <a:xfrm>
              <a:off x="6998119" y="1764089"/>
              <a:ext cx="1277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Ficha</a:t>
              </a:r>
              <a:endParaRPr lang="es-CL" sz="1000" dirty="0"/>
            </a:p>
          </p:txBody>
        </p:sp>
      </p:grpSp>
      <p:sp>
        <p:nvSpPr>
          <p:cNvPr id="45" name="Elipse 44"/>
          <p:cNvSpPr/>
          <p:nvPr/>
        </p:nvSpPr>
        <p:spPr>
          <a:xfrm>
            <a:off x="8108182" y="1079785"/>
            <a:ext cx="434597" cy="434562"/>
          </a:xfrm>
          <a:prstGeom prst="ellipse">
            <a:avLst/>
          </a:prstGeom>
          <a:blipFill dpi="0" rotWithShape="1"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6" name="Grupo 45"/>
          <p:cNvGrpSpPr/>
          <p:nvPr/>
        </p:nvGrpSpPr>
        <p:grpSpPr>
          <a:xfrm>
            <a:off x="3765449" y="4227934"/>
            <a:ext cx="1022575" cy="646773"/>
            <a:chOff x="5423548" y="3653168"/>
            <a:chExt cx="1022575" cy="646773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53" name="Elipse 52"/>
            <p:cNvSpPr/>
            <p:nvPr/>
          </p:nvSpPr>
          <p:spPr>
            <a:xfrm>
              <a:off x="5649571" y="3653168"/>
              <a:ext cx="434597" cy="434562"/>
            </a:xfrm>
            <a:prstGeom prst="ellipse">
              <a:avLst/>
            </a:prstGeom>
            <a:blipFill dpi="0" rotWithShape="1"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4" name="CuadroTexto 53"/>
            <p:cNvSpPr txBox="1"/>
            <p:nvPr/>
          </p:nvSpPr>
          <p:spPr>
            <a:xfrm>
              <a:off x="5423548" y="4053720"/>
              <a:ext cx="10225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Conocimiento</a:t>
              </a:r>
              <a:endParaRPr lang="es-CL" sz="1000" dirty="0"/>
            </a:p>
          </p:txBody>
        </p:sp>
      </p:grpSp>
      <p:grpSp>
        <p:nvGrpSpPr>
          <p:cNvPr id="55" name="Grupo 54"/>
          <p:cNvGrpSpPr/>
          <p:nvPr/>
        </p:nvGrpSpPr>
        <p:grpSpPr>
          <a:xfrm>
            <a:off x="4314528" y="3551299"/>
            <a:ext cx="931181" cy="668695"/>
            <a:chOff x="6161099" y="3273660"/>
            <a:chExt cx="931181" cy="668695"/>
          </a:xfrm>
        </p:grpSpPr>
        <p:sp>
          <p:nvSpPr>
            <p:cNvPr id="56" name="Elipse 55"/>
            <p:cNvSpPr/>
            <p:nvPr/>
          </p:nvSpPr>
          <p:spPr>
            <a:xfrm>
              <a:off x="6369651" y="3273660"/>
              <a:ext cx="434597" cy="434562"/>
            </a:xfrm>
            <a:prstGeom prst="ellipse">
              <a:avLst/>
            </a:prstGeom>
            <a:blipFill dpi="0" rotWithShape="1"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6161099" y="3696134"/>
              <a:ext cx="93118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Seguimiento</a:t>
              </a:r>
              <a:endParaRPr lang="es-CL" sz="1000" dirty="0"/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4767259" y="4289417"/>
            <a:ext cx="841007" cy="626852"/>
            <a:chOff x="5220072" y="4285735"/>
            <a:chExt cx="1028733" cy="742953"/>
          </a:xfrm>
        </p:grpSpPr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492" y="4285735"/>
              <a:ext cx="571272" cy="571272"/>
            </a:xfrm>
            <a:prstGeom prst="rect">
              <a:avLst/>
            </a:prstGeom>
          </p:spPr>
        </p:pic>
        <p:sp>
          <p:nvSpPr>
            <p:cNvPr id="59" name="CuadroTexto 58"/>
            <p:cNvSpPr txBox="1"/>
            <p:nvPr/>
          </p:nvSpPr>
          <p:spPr>
            <a:xfrm>
              <a:off x="5220072" y="4773341"/>
              <a:ext cx="1028733" cy="25534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Notificaciones</a:t>
              </a:r>
              <a:endParaRPr lang="es-CL" sz="800" dirty="0"/>
            </a:p>
          </p:txBody>
        </p:sp>
      </p:grpSp>
      <p:grpSp>
        <p:nvGrpSpPr>
          <p:cNvPr id="60" name="Grupo 59"/>
          <p:cNvGrpSpPr/>
          <p:nvPr/>
        </p:nvGrpSpPr>
        <p:grpSpPr>
          <a:xfrm>
            <a:off x="5608266" y="3614601"/>
            <a:ext cx="1032110" cy="785317"/>
            <a:chOff x="6192134" y="1066353"/>
            <a:chExt cx="1032110" cy="785317"/>
          </a:xfrm>
        </p:grpSpPr>
        <p:pic>
          <p:nvPicPr>
            <p:cNvPr id="61" name="Imagen 60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24" y="1066353"/>
              <a:ext cx="515505" cy="438945"/>
            </a:xfrm>
            <a:prstGeom prst="rect">
              <a:avLst/>
            </a:prstGeom>
          </p:spPr>
        </p:pic>
        <p:sp>
          <p:nvSpPr>
            <p:cNvPr id="62" name="CuadroTexto 61"/>
            <p:cNvSpPr txBox="1"/>
            <p:nvPr/>
          </p:nvSpPr>
          <p:spPr>
            <a:xfrm>
              <a:off x="6192134" y="1451560"/>
              <a:ext cx="103211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Productos </a:t>
              </a:r>
            </a:p>
            <a:p>
              <a:pPr algn="ctr"/>
              <a:r>
                <a:rPr lang="es-CL" sz="1000" dirty="0" smtClean="0"/>
                <a:t>deportivos</a:t>
              </a:r>
              <a:endParaRPr lang="es-CL" sz="1000" dirty="0"/>
            </a:p>
          </p:txBody>
        </p:sp>
      </p:grpSp>
      <p:pic>
        <p:nvPicPr>
          <p:cNvPr id="27" name="Imagen 26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725" y="4445215"/>
            <a:ext cx="757504" cy="568128"/>
          </a:xfrm>
          <a:prstGeom prst="rect">
            <a:avLst/>
          </a:prstGeom>
        </p:spPr>
      </p:pic>
      <p:sp>
        <p:nvSpPr>
          <p:cNvPr id="66" name="Flecha izquierda 65"/>
          <p:cNvSpPr/>
          <p:nvPr/>
        </p:nvSpPr>
        <p:spPr>
          <a:xfrm rot="12707623">
            <a:off x="6644057" y="4269377"/>
            <a:ext cx="353675" cy="15376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grpSp>
        <p:nvGrpSpPr>
          <p:cNvPr id="34" name="Grupo 33"/>
          <p:cNvGrpSpPr/>
          <p:nvPr/>
        </p:nvGrpSpPr>
        <p:grpSpPr>
          <a:xfrm>
            <a:off x="7483329" y="3721941"/>
            <a:ext cx="866364" cy="729925"/>
            <a:chOff x="7918617" y="3799468"/>
            <a:chExt cx="1083629" cy="947770"/>
          </a:xfrm>
        </p:grpSpPr>
        <p:pic>
          <p:nvPicPr>
            <p:cNvPr id="67" name="Imagen 66"/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2400" y="3799468"/>
              <a:ext cx="476820" cy="523565"/>
            </a:xfrm>
            <a:prstGeom prst="rect">
              <a:avLst/>
            </a:prstGeom>
          </p:spPr>
        </p:pic>
        <p:sp>
          <p:nvSpPr>
            <p:cNvPr id="68" name="CuadroTexto 67"/>
            <p:cNvSpPr txBox="1"/>
            <p:nvPr/>
          </p:nvSpPr>
          <p:spPr>
            <a:xfrm>
              <a:off x="7918617" y="4307643"/>
              <a:ext cx="1083629" cy="4395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Profesionales </a:t>
              </a:r>
            </a:p>
            <a:p>
              <a:pPr algn="ctr"/>
              <a:r>
                <a:rPr lang="es-CL" sz="800" dirty="0" smtClean="0"/>
                <a:t>del deporte</a:t>
              </a:r>
              <a:endParaRPr lang="es-CL" sz="800" dirty="0"/>
            </a:p>
          </p:txBody>
        </p:sp>
      </p:grpSp>
      <p:sp>
        <p:nvSpPr>
          <p:cNvPr id="69" name="Flecha izquierda 68"/>
          <p:cNvSpPr/>
          <p:nvPr/>
        </p:nvSpPr>
        <p:spPr>
          <a:xfrm rot="10800000">
            <a:off x="6556516" y="3834073"/>
            <a:ext cx="910378" cy="137031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grpSp>
        <p:nvGrpSpPr>
          <p:cNvPr id="37" name="Grupo 36"/>
          <p:cNvGrpSpPr/>
          <p:nvPr/>
        </p:nvGrpSpPr>
        <p:grpSpPr>
          <a:xfrm>
            <a:off x="4572000" y="1539839"/>
            <a:ext cx="975205" cy="813730"/>
            <a:chOff x="4563994" y="1541167"/>
            <a:chExt cx="1115468" cy="1031962"/>
          </a:xfrm>
        </p:grpSpPr>
        <p:pic>
          <p:nvPicPr>
            <p:cNvPr id="16" name="Imagen 1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065" y="1541167"/>
              <a:ext cx="936104" cy="936104"/>
            </a:xfrm>
            <a:prstGeom prst="rect">
              <a:avLst/>
            </a:prstGeom>
          </p:spPr>
        </p:pic>
        <p:sp>
          <p:nvSpPr>
            <p:cNvPr id="70" name="CuadroTexto 69"/>
            <p:cNvSpPr txBox="1"/>
            <p:nvPr/>
          </p:nvSpPr>
          <p:spPr>
            <a:xfrm>
              <a:off x="4563994" y="2326908"/>
              <a:ext cx="1115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Perfil</a:t>
              </a:r>
              <a:endParaRPr lang="es-CL" sz="100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5271459" y="1190085"/>
            <a:ext cx="1115468" cy="666090"/>
            <a:chOff x="3789192" y="3243180"/>
            <a:chExt cx="1034010" cy="679475"/>
          </a:xfrm>
        </p:grpSpPr>
        <p:sp>
          <p:nvSpPr>
            <p:cNvPr id="24" name="Elipse 23"/>
            <p:cNvSpPr/>
            <p:nvPr/>
          </p:nvSpPr>
          <p:spPr>
            <a:xfrm>
              <a:off x="4088899" y="3243180"/>
              <a:ext cx="434597" cy="434562"/>
            </a:xfrm>
            <a:prstGeom prst="ellipse">
              <a:avLst/>
            </a:prstGeom>
            <a:blipFill dpi="0"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CuadroTexto 24"/>
            <p:cNvSpPr txBox="1"/>
            <p:nvPr/>
          </p:nvSpPr>
          <p:spPr>
            <a:xfrm>
              <a:off x="3789192" y="3671486"/>
              <a:ext cx="1034010" cy="251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Especialización</a:t>
              </a:r>
              <a:endParaRPr lang="es-CL" sz="1000" dirty="0"/>
            </a:p>
          </p:txBody>
        </p:sp>
      </p:grpSp>
      <p:grpSp>
        <p:nvGrpSpPr>
          <p:cNvPr id="39" name="Grupo 38"/>
          <p:cNvGrpSpPr/>
          <p:nvPr/>
        </p:nvGrpSpPr>
        <p:grpSpPr>
          <a:xfrm>
            <a:off x="5199520" y="1993592"/>
            <a:ext cx="1115468" cy="827369"/>
            <a:chOff x="5199520" y="1993592"/>
            <a:chExt cx="1115468" cy="827369"/>
          </a:xfrm>
        </p:grpSpPr>
        <p:pic>
          <p:nvPicPr>
            <p:cNvPr id="40" name="Imagen 39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48635" y="1993592"/>
              <a:ext cx="357592" cy="596284"/>
            </a:xfrm>
            <a:prstGeom prst="rect">
              <a:avLst/>
            </a:prstGeom>
          </p:spPr>
        </p:pic>
        <p:sp>
          <p:nvSpPr>
            <p:cNvPr id="71" name="CuadroTexto 70"/>
            <p:cNvSpPr txBox="1"/>
            <p:nvPr/>
          </p:nvSpPr>
          <p:spPr>
            <a:xfrm>
              <a:off x="5199520" y="2574740"/>
              <a:ext cx="1115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Calificación</a:t>
              </a:r>
              <a:endParaRPr lang="es-CL" sz="1000" dirty="0"/>
            </a:p>
          </p:txBody>
        </p:sp>
      </p:grpSp>
      <p:sp>
        <p:nvSpPr>
          <p:cNvPr id="72" name="Flecha izquierda y arriba 71"/>
          <p:cNvSpPr/>
          <p:nvPr/>
        </p:nvSpPr>
        <p:spPr>
          <a:xfrm rot="20518248">
            <a:off x="7835768" y="4483146"/>
            <a:ext cx="299167" cy="289555"/>
          </a:xfrm>
          <a:prstGeom prst="leftUp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sp>
        <p:nvSpPr>
          <p:cNvPr id="73" name="Rectángulo 72"/>
          <p:cNvSpPr/>
          <p:nvPr/>
        </p:nvSpPr>
        <p:spPr>
          <a:xfrm>
            <a:off x="8388424" y="3992746"/>
            <a:ext cx="27281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8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%</a:t>
            </a:r>
            <a:endParaRPr lang="es-ES" sz="28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74" name="Imagen 73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75" name="Imagen 74"/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1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32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1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 animBg="1"/>
      <p:bldP spid="35" grpId="1" animBg="1"/>
      <p:bldP spid="66" grpId="0" animBg="1"/>
      <p:bldP spid="69" grpId="0" animBg="1"/>
      <p:bldP spid="72" grpId="0" animBg="1"/>
      <p:bldP spid="7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Definiciones Teóricas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6" y="54156"/>
            <a:ext cx="685801" cy="685801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5180" y="2504882"/>
            <a:ext cx="1762265" cy="418165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7" name="Flecha izquierda 6"/>
          <p:cNvSpPr/>
          <p:nvPr/>
        </p:nvSpPr>
        <p:spPr>
          <a:xfrm>
            <a:off x="3507068" y="2542491"/>
            <a:ext cx="720080" cy="342946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 smtClean="0"/>
              <a:t>Canal</a:t>
            </a:r>
            <a:endParaRPr lang="es-CL" sz="1200" dirty="0"/>
          </a:p>
        </p:txBody>
      </p:sp>
      <p:sp>
        <p:nvSpPr>
          <p:cNvPr id="3" name="Flecha derecha 2"/>
          <p:cNvSpPr/>
          <p:nvPr/>
        </p:nvSpPr>
        <p:spPr>
          <a:xfrm>
            <a:off x="6493469" y="2556374"/>
            <a:ext cx="686007" cy="30854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200" dirty="0"/>
              <a:t>Canal</a:t>
            </a:r>
          </a:p>
        </p:txBody>
      </p:sp>
      <p:grpSp>
        <p:nvGrpSpPr>
          <p:cNvPr id="8" name="Grupo 7"/>
          <p:cNvGrpSpPr/>
          <p:nvPr/>
        </p:nvGrpSpPr>
        <p:grpSpPr>
          <a:xfrm>
            <a:off x="2392263" y="2182123"/>
            <a:ext cx="1114805" cy="1365597"/>
            <a:chOff x="7884368" y="2574305"/>
            <a:chExt cx="1114805" cy="136559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574305"/>
              <a:ext cx="968814" cy="968814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8028384" y="3539791"/>
              <a:ext cx="970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Profesionales del deporte</a:t>
              </a:r>
              <a:endParaRPr lang="es-CL" sz="1000" dirty="0"/>
            </a:p>
          </p:txBody>
        </p:sp>
      </p:grpSp>
      <p:grpSp>
        <p:nvGrpSpPr>
          <p:cNvPr id="11" name="Grupo 10"/>
          <p:cNvGrpSpPr/>
          <p:nvPr/>
        </p:nvGrpSpPr>
        <p:grpSpPr>
          <a:xfrm>
            <a:off x="7140750" y="2070764"/>
            <a:ext cx="1172829" cy="1482168"/>
            <a:chOff x="1566052" y="2276986"/>
            <a:chExt cx="1414042" cy="1837966"/>
          </a:xfrm>
        </p:grpSpPr>
        <p:pic>
          <p:nvPicPr>
            <p:cNvPr id="12" name="Imagen 1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13" name="CuadroTexto 12"/>
            <p:cNvSpPr txBox="1"/>
            <p:nvPr/>
          </p:nvSpPr>
          <p:spPr>
            <a:xfrm>
              <a:off x="1566052" y="3809625"/>
              <a:ext cx="1414042" cy="305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Alumno/Cliente</a:t>
              </a:r>
              <a:endParaRPr lang="es-CL" sz="10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1547664" y="3501745"/>
            <a:ext cx="905797" cy="510165"/>
            <a:chOff x="3789192" y="3243180"/>
            <a:chExt cx="1034010" cy="648079"/>
          </a:xfrm>
        </p:grpSpPr>
        <p:sp>
          <p:nvSpPr>
            <p:cNvPr id="19" name="Elipse 18"/>
            <p:cNvSpPr/>
            <p:nvPr/>
          </p:nvSpPr>
          <p:spPr>
            <a:xfrm>
              <a:off x="4088899" y="3243180"/>
              <a:ext cx="434597" cy="434562"/>
            </a:xfrm>
            <a:prstGeom prst="ellipse">
              <a:avLst/>
            </a:prstGeom>
            <a:blipFill dpi="0"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uadroTexto 19"/>
            <p:cNvSpPr txBox="1"/>
            <p:nvPr/>
          </p:nvSpPr>
          <p:spPr>
            <a:xfrm>
              <a:off x="3789192" y="3671486"/>
              <a:ext cx="1034010" cy="219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Herramientas</a:t>
              </a:r>
              <a:endParaRPr lang="es-CL" sz="800" dirty="0"/>
            </a:p>
          </p:txBody>
        </p:sp>
      </p:grpSp>
      <p:grpSp>
        <p:nvGrpSpPr>
          <p:cNvPr id="23" name="Grupo 22"/>
          <p:cNvGrpSpPr/>
          <p:nvPr/>
        </p:nvGrpSpPr>
        <p:grpSpPr>
          <a:xfrm>
            <a:off x="1688207" y="4083918"/>
            <a:ext cx="939577" cy="607246"/>
            <a:chOff x="2086405" y="4082709"/>
            <a:chExt cx="1115468" cy="699087"/>
          </a:xfrm>
        </p:grpSpPr>
        <p:sp>
          <p:nvSpPr>
            <p:cNvPr id="21" name="Elipse 20"/>
            <p:cNvSpPr/>
            <p:nvPr/>
          </p:nvSpPr>
          <p:spPr>
            <a:xfrm>
              <a:off x="2459895" y="4082709"/>
              <a:ext cx="515141" cy="520098"/>
            </a:xfrm>
            <a:prstGeom prst="ellipse">
              <a:avLst/>
            </a:prstGeom>
            <a:blipFill dpi="0"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2" name="CuadroTexto 21"/>
            <p:cNvSpPr txBox="1"/>
            <p:nvPr/>
          </p:nvSpPr>
          <p:spPr>
            <a:xfrm>
              <a:off x="2086405" y="4566352"/>
              <a:ext cx="111546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Promoción</a:t>
              </a:r>
              <a:endParaRPr lang="es-CL" sz="800" dirty="0"/>
            </a:p>
          </p:txBody>
        </p:sp>
      </p:grpSp>
      <p:grpSp>
        <p:nvGrpSpPr>
          <p:cNvPr id="28" name="Grupo 27"/>
          <p:cNvGrpSpPr/>
          <p:nvPr/>
        </p:nvGrpSpPr>
        <p:grpSpPr>
          <a:xfrm>
            <a:off x="2508008" y="3784535"/>
            <a:ext cx="823809" cy="534030"/>
            <a:chOff x="3868488" y="3756630"/>
            <a:chExt cx="898701" cy="608737"/>
          </a:xfrm>
        </p:grpSpPr>
        <p:sp>
          <p:nvSpPr>
            <p:cNvPr id="25" name="Elipse 24"/>
            <p:cNvSpPr/>
            <p:nvPr/>
          </p:nvSpPr>
          <p:spPr>
            <a:xfrm>
              <a:off x="4053608" y="3756630"/>
              <a:ext cx="484850" cy="399296"/>
            </a:xfrm>
            <a:prstGeom prst="ellipse">
              <a:avLst/>
            </a:prstGeom>
            <a:blipFill dpi="0" rotWithShape="1"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CuadroTexto 26"/>
            <p:cNvSpPr txBox="1"/>
            <p:nvPr/>
          </p:nvSpPr>
          <p:spPr>
            <a:xfrm>
              <a:off x="3868488" y="4119784"/>
              <a:ext cx="898701" cy="245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Especializado</a:t>
              </a:r>
              <a:endParaRPr lang="es-CL" sz="800" dirty="0"/>
            </a:p>
          </p:txBody>
        </p:sp>
      </p:grpSp>
      <p:grpSp>
        <p:nvGrpSpPr>
          <p:cNvPr id="34" name="Grupo 33"/>
          <p:cNvGrpSpPr/>
          <p:nvPr/>
        </p:nvGrpSpPr>
        <p:grpSpPr>
          <a:xfrm>
            <a:off x="2631282" y="4407839"/>
            <a:ext cx="905797" cy="557529"/>
            <a:chOff x="3528511" y="3894444"/>
            <a:chExt cx="905797" cy="557529"/>
          </a:xfrm>
        </p:grpSpPr>
        <p:sp>
          <p:nvSpPr>
            <p:cNvPr id="31" name="Elipse 30"/>
            <p:cNvSpPr/>
            <p:nvPr/>
          </p:nvSpPr>
          <p:spPr>
            <a:xfrm>
              <a:off x="3791056" y="3894444"/>
              <a:ext cx="380709" cy="342085"/>
            </a:xfrm>
            <a:prstGeom prst="ellipse">
              <a:avLst/>
            </a:prstGeom>
            <a:blipFill dpi="0"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CuadroTexto 32"/>
            <p:cNvSpPr txBox="1"/>
            <p:nvPr/>
          </p:nvSpPr>
          <p:spPr>
            <a:xfrm>
              <a:off x="3528511" y="4236529"/>
              <a:ext cx="90579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Requisito</a:t>
              </a:r>
              <a:endParaRPr lang="es-CL" sz="800" dirty="0"/>
            </a:p>
          </p:txBody>
        </p:sp>
      </p:grpSp>
      <p:grpSp>
        <p:nvGrpSpPr>
          <p:cNvPr id="35" name="Grupo 34"/>
          <p:cNvGrpSpPr/>
          <p:nvPr/>
        </p:nvGrpSpPr>
        <p:grpSpPr>
          <a:xfrm>
            <a:off x="3260220" y="3585623"/>
            <a:ext cx="683443" cy="608363"/>
            <a:chOff x="5249999" y="895405"/>
            <a:chExt cx="720080" cy="645839"/>
          </a:xfrm>
        </p:grpSpPr>
        <p:sp>
          <p:nvSpPr>
            <p:cNvPr id="36" name="Elipse 35"/>
            <p:cNvSpPr/>
            <p:nvPr/>
          </p:nvSpPr>
          <p:spPr>
            <a:xfrm>
              <a:off x="5373236" y="895405"/>
              <a:ext cx="434597" cy="434562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7" name="CuadroTexto 36"/>
            <p:cNvSpPr txBox="1"/>
            <p:nvPr/>
          </p:nvSpPr>
          <p:spPr>
            <a:xfrm>
              <a:off x="5249999" y="1325800"/>
              <a:ext cx="72008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Servicios</a:t>
              </a:r>
              <a:endParaRPr lang="es-CL" sz="800" dirty="0"/>
            </a:p>
          </p:txBody>
        </p:sp>
      </p:grpSp>
      <p:grpSp>
        <p:nvGrpSpPr>
          <p:cNvPr id="38" name="Grupo 37"/>
          <p:cNvGrpSpPr/>
          <p:nvPr/>
        </p:nvGrpSpPr>
        <p:grpSpPr>
          <a:xfrm>
            <a:off x="3419872" y="4282784"/>
            <a:ext cx="785013" cy="521214"/>
            <a:chOff x="6192134" y="1066353"/>
            <a:chExt cx="1032110" cy="600651"/>
          </a:xfrm>
        </p:grpSpPr>
        <p:pic>
          <p:nvPicPr>
            <p:cNvPr id="39" name="Imagen 38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24" y="1066353"/>
              <a:ext cx="515505" cy="438945"/>
            </a:xfrm>
            <a:prstGeom prst="rect">
              <a:avLst/>
            </a:prstGeom>
          </p:spPr>
        </p:pic>
        <p:sp>
          <p:nvSpPr>
            <p:cNvPr id="40" name="CuadroTexto 39"/>
            <p:cNvSpPr txBox="1"/>
            <p:nvPr/>
          </p:nvSpPr>
          <p:spPr>
            <a:xfrm>
              <a:off x="6192134" y="1451560"/>
              <a:ext cx="1032110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Productos</a:t>
              </a:r>
              <a:endParaRPr lang="es-CL" sz="800" dirty="0"/>
            </a:p>
          </p:txBody>
        </p:sp>
      </p:grpSp>
      <p:grpSp>
        <p:nvGrpSpPr>
          <p:cNvPr id="44" name="Grupo 43"/>
          <p:cNvGrpSpPr/>
          <p:nvPr/>
        </p:nvGrpSpPr>
        <p:grpSpPr>
          <a:xfrm>
            <a:off x="3984023" y="3392332"/>
            <a:ext cx="683443" cy="620865"/>
            <a:chOff x="4040008" y="3397019"/>
            <a:chExt cx="683443" cy="620865"/>
          </a:xfrm>
        </p:grpSpPr>
        <p:sp>
          <p:nvSpPr>
            <p:cNvPr id="42" name="Elipse 41"/>
            <p:cNvSpPr/>
            <p:nvPr/>
          </p:nvSpPr>
          <p:spPr>
            <a:xfrm>
              <a:off x="4156975" y="3397019"/>
              <a:ext cx="412485" cy="409346"/>
            </a:xfrm>
            <a:prstGeom prst="ellipse">
              <a:avLst/>
            </a:prstGeom>
            <a:blipFill dpi="0"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3" name="CuadroTexto 42"/>
            <p:cNvSpPr txBox="1"/>
            <p:nvPr/>
          </p:nvSpPr>
          <p:spPr>
            <a:xfrm>
              <a:off x="4040008" y="3802440"/>
              <a:ext cx="683443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Renta</a:t>
              </a:r>
              <a:endParaRPr lang="es-CL" sz="800" dirty="0"/>
            </a:p>
          </p:txBody>
        </p:sp>
      </p:grpSp>
      <p:sp>
        <p:nvSpPr>
          <p:cNvPr id="45" name="Elipse 44"/>
          <p:cNvSpPr/>
          <p:nvPr/>
        </p:nvSpPr>
        <p:spPr>
          <a:xfrm>
            <a:off x="4225953" y="4124617"/>
            <a:ext cx="443169" cy="438022"/>
          </a:xfrm>
          <a:prstGeom prst="ellipse">
            <a:avLst/>
          </a:prstGeom>
          <a:blipFill dpi="0"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effectLst>
            <a:glow rad="228600">
              <a:schemeClr val="accent3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dk1">
              <a:shade val="8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dk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46" name="Grupo 45"/>
          <p:cNvGrpSpPr/>
          <p:nvPr/>
        </p:nvGrpSpPr>
        <p:grpSpPr>
          <a:xfrm>
            <a:off x="4612422" y="4482482"/>
            <a:ext cx="863273" cy="582086"/>
            <a:chOff x="5423548" y="3653168"/>
            <a:chExt cx="1022575" cy="646773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47" name="Elipse 46"/>
            <p:cNvSpPr/>
            <p:nvPr/>
          </p:nvSpPr>
          <p:spPr>
            <a:xfrm>
              <a:off x="5649571" y="3653168"/>
              <a:ext cx="434597" cy="434562"/>
            </a:xfrm>
            <a:prstGeom prst="ellipse">
              <a:avLst/>
            </a:prstGeom>
            <a:blipFill dpi="0" rotWithShape="1"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8" name="CuadroTexto 47"/>
            <p:cNvSpPr txBox="1"/>
            <p:nvPr/>
          </p:nvSpPr>
          <p:spPr>
            <a:xfrm>
              <a:off x="5423548" y="4053720"/>
              <a:ext cx="102257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Conocimiento</a:t>
              </a:r>
              <a:endParaRPr lang="es-CL" sz="800" dirty="0"/>
            </a:p>
          </p:txBody>
        </p:sp>
      </p:grpSp>
      <p:grpSp>
        <p:nvGrpSpPr>
          <p:cNvPr id="49" name="Grupo 48"/>
          <p:cNvGrpSpPr/>
          <p:nvPr/>
        </p:nvGrpSpPr>
        <p:grpSpPr>
          <a:xfrm>
            <a:off x="6298071" y="3007449"/>
            <a:ext cx="789628" cy="594493"/>
            <a:chOff x="4563994" y="1541167"/>
            <a:chExt cx="1115468" cy="1031962"/>
          </a:xfrm>
        </p:grpSpPr>
        <p:pic>
          <p:nvPicPr>
            <p:cNvPr id="50" name="Imagen 49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7065" y="1541167"/>
              <a:ext cx="936104" cy="936104"/>
            </a:xfrm>
            <a:prstGeom prst="rect">
              <a:avLst/>
            </a:prstGeom>
          </p:spPr>
        </p:pic>
        <p:sp>
          <p:nvSpPr>
            <p:cNvPr id="51" name="CuadroTexto 50"/>
            <p:cNvSpPr txBox="1"/>
            <p:nvPr/>
          </p:nvSpPr>
          <p:spPr>
            <a:xfrm>
              <a:off x="4563994" y="2326908"/>
              <a:ext cx="111546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Perfil</a:t>
              </a:r>
              <a:endParaRPr lang="es-CL" sz="1000" dirty="0"/>
            </a:p>
          </p:txBody>
        </p:sp>
      </p:grpSp>
      <p:grpSp>
        <p:nvGrpSpPr>
          <p:cNvPr id="67" name="Grupo 66"/>
          <p:cNvGrpSpPr/>
          <p:nvPr/>
        </p:nvGrpSpPr>
        <p:grpSpPr>
          <a:xfrm>
            <a:off x="5680178" y="3544100"/>
            <a:ext cx="732285" cy="476183"/>
            <a:chOff x="1666520" y="2638351"/>
            <a:chExt cx="934319" cy="586890"/>
          </a:xfrm>
        </p:grpSpPr>
        <p:pic>
          <p:nvPicPr>
            <p:cNvPr id="68" name="Imagen 67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08094" y="2638351"/>
              <a:ext cx="837985" cy="366618"/>
            </a:xfrm>
            <a:prstGeom prst="rect">
              <a:avLst/>
            </a:prstGeom>
          </p:spPr>
        </p:pic>
        <p:sp>
          <p:nvSpPr>
            <p:cNvPr id="69" name="CuadroTexto 68"/>
            <p:cNvSpPr txBox="1"/>
            <p:nvPr/>
          </p:nvSpPr>
          <p:spPr>
            <a:xfrm>
              <a:off x="1666520" y="2959709"/>
              <a:ext cx="934319" cy="2655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Interactuar</a:t>
              </a:r>
              <a:endParaRPr lang="es-CL" sz="800" dirty="0"/>
            </a:p>
          </p:txBody>
        </p:sp>
      </p:grpSp>
      <p:grpSp>
        <p:nvGrpSpPr>
          <p:cNvPr id="70" name="Grupo 69"/>
          <p:cNvGrpSpPr/>
          <p:nvPr/>
        </p:nvGrpSpPr>
        <p:grpSpPr>
          <a:xfrm>
            <a:off x="5956612" y="4095051"/>
            <a:ext cx="761785" cy="634601"/>
            <a:chOff x="5219699" y="895405"/>
            <a:chExt cx="761785" cy="634601"/>
          </a:xfrm>
        </p:grpSpPr>
        <p:sp>
          <p:nvSpPr>
            <p:cNvPr id="71" name="Elipse 70"/>
            <p:cNvSpPr/>
            <p:nvPr/>
          </p:nvSpPr>
          <p:spPr>
            <a:xfrm>
              <a:off x="5373236" y="895405"/>
              <a:ext cx="434597" cy="434562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2" name="CuadroTexto 71"/>
            <p:cNvSpPr txBox="1"/>
            <p:nvPr/>
          </p:nvSpPr>
          <p:spPr>
            <a:xfrm>
              <a:off x="5219699" y="1283785"/>
              <a:ext cx="761785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Propuesta</a:t>
              </a:r>
              <a:endParaRPr lang="es-CL" sz="1000" dirty="0"/>
            </a:p>
          </p:txBody>
        </p:sp>
      </p:grpSp>
      <p:grpSp>
        <p:nvGrpSpPr>
          <p:cNvPr id="73" name="Grupo 72"/>
          <p:cNvGrpSpPr/>
          <p:nvPr/>
        </p:nvGrpSpPr>
        <p:grpSpPr>
          <a:xfrm>
            <a:off x="6566000" y="3851826"/>
            <a:ext cx="1125259" cy="453223"/>
            <a:chOff x="3907522" y="1168776"/>
            <a:chExt cx="1277113" cy="509504"/>
          </a:xfrm>
        </p:grpSpPr>
        <p:pic>
          <p:nvPicPr>
            <p:cNvPr id="74" name="Imagen 73"/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9239" y="1168776"/>
              <a:ext cx="1156438" cy="322383"/>
            </a:xfrm>
            <a:prstGeom prst="rect">
              <a:avLst/>
            </a:prstGeom>
          </p:spPr>
        </p:pic>
        <p:sp>
          <p:nvSpPr>
            <p:cNvPr id="75" name="CuadroTexto 74"/>
            <p:cNvSpPr txBox="1"/>
            <p:nvPr/>
          </p:nvSpPr>
          <p:spPr>
            <a:xfrm>
              <a:off x="3907522" y="1432059"/>
              <a:ext cx="12771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Crédito o débito</a:t>
              </a:r>
              <a:endParaRPr lang="es-CL" sz="800" dirty="0"/>
            </a:p>
          </p:txBody>
        </p:sp>
      </p:grpSp>
      <p:grpSp>
        <p:nvGrpSpPr>
          <p:cNvPr id="76" name="Grupo 75"/>
          <p:cNvGrpSpPr/>
          <p:nvPr/>
        </p:nvGrpSpPr>
        <p:grpSpPr>
          <a:xfrm>
            <a:off x="6741850" y="4547052"/>
            <a:ext cx="761785" cy="471229"/>
            <a:chOff x="2920994" y="3492211"/>
            <a:chExt cx="761785" cy="471229"/>
          </a:xfrm>
        </p:grpSpPr>
        <p:pic>
          <p:nvPicPr>
            <p:cNvPr id="77" name="Imagen 76"/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087" y="3492211"/>
              <a:ext cx="661601" cy="309060"/>
            </a:xfrm>
            <a:prstGeom prst="rect">
              <a:avLst/>
            </a:prstGeom>
          </p:spPr>
        </p:pic>
        <p:sp>
          <p:nvSpPr>
            <p:cNvPr id="78" name="CuadroTexto 77"/>
            <p:cNvSpPr txBox="1"/>
            <p:nvPr/>
          </p:nvSpPr>
          <p:spPr>
            <a:xfrm>
              <a:off x="2920994" y="3747996"/>
              <a:ext cx="761785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Calificar</a:t>
              </a:r>
              <a:endParaRPr lang="es-CL" sz="800" dirty="0"/>
            </a:p>
          </p:txBody>
        </p:sp>
      </p:grpSp>
      <p:grpSp>
        <p:nvGrpSpPr>
          <p:cNvPr id="79" name="Grupo 78"/>
          <p:cNvGrpSpPr/>
          <p:nvPr/>
        </p:nvGrpSpPr>
        <p:grpSpPr>
          <a:xfrm>
            <a:off x="8095904" y="2623774"/>
            <a:ext cx="882275" cy="552319"/>
            <a:chOff x="5288011" y="3653168"/>
            <a:chExt cx="1158112" cy="656720"/>
          </a:xfrm>
          <a:effectLst>
            <a:glow rad="228600">
              <a:schemeClr val="accent1">
                <a:satMod val="175000"/>
                <a:alpha val="40000"/>
              </a:schemeClr>
            </a:glow>
          </a:effectLst>
        </p:grpSpPr>
        <p:sp>
          <p:nvSpPr>
            <p:cNvPr id="80" name="Elipse 79"/>
            <p:cNvSpPr/>
            <p:nvPr/>
          </p:nvSpPr>
          <p:spPr>
            <a:xfrm>
              <a:off x="5649571" y="3653168"/>
              <a:ext cx="434597" cy="434562"/>
            </a:xfrm>
            <a:prstGeom prst="ellipse">
              <a:avLst/>
            </a:prstGeom>
            <a:blipFill dpi="0"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81" name="CuadroTexto 80"/>
            <p:cNvSpPr txBox="1"/>
            <p:nvPr/>
          </p:nvSpPr>
          <p:spPr>
            <a:xfrm>
              <a:off x="5288011" y="4053720"/>
              <a:ext cx="1158112" cy="256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Conocimiento</a:t>
              </a:r>
              <a:endParaRPr lang="es-CL" sz="800" dirty="0"/>
            </a:p>
          </p:txBody>
        </p:sp>
      </p:grpSp>
      <p:grpSp>
        <p:nvGrpSpPr>
          <p:cNvPr id="82" name="Grupo 81"/>
          <p:cNvGrpSpPr/>
          <p:nvPr/>
        </p:nvGrpSpPr>
        <p:grpSpPr>
          <a:xfrm>
            <a:off x="7924589" y="3512968"/>
            <a:ext cx="809505" cy="609208"/>
            <a:chOff x="6161099" y="3273660"/>
            <a:chExt cx="931181" cy="653627"/>
          </a:xfrm>
        </p:grpSpPr>
        <p:sp>
          <p:nvSpPr>
            <p:cNvPr id="83" name="Elipse 82"/>
            <p:cNvSpPr/>
            <p:nvPr/>
          </p:nvSpPr>
          <p:spPr>
            <a:xfrm>
              <a:off x="6369651" y="3273660"/>
              <a:ext cx="434597" cy="434562"/>
            </a:xfrm>
            <a:prstGeom prst="ellipse">
              <a:avLst/>
            </a:prstGeom>
            <a:blipFill dpi="0"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2">
              <a:schemeClr val="dk1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s-CL" dirty="0"/>
            </a:p>
          </p:txBody>
        </p:sp>
        <p:sp>
          <p:nvSpPr>
            <p:cNvPr id="84" name="CuadroTexto 83"/>
            <p:cNvSpPr txBox="1"/>
            <p:nvPr/>
          </p:nvSpPr>
          <p:spPr>
            <a:xfrm>
              <a:off x="6161099" y="3696134"/>
              <a:ext cx="931181" cy="2311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Seguimiento</a:t>
              </a:r>
              <a:endParaRPr lang="es-CL" sz="800" dirty="0"/>
            </a:p>
          </p:txBody>
        </p:sp>
      </p:grpSp>
      <p:grpSp>
        <p:nvGrpSpPr>
          <p:cNvPr id="85" name="Grupo 84"/>
          <p:cNvGrpSpPr/>
          <p:nvPr/>
        </p:nvGrpSpPr>
        <p:grpSpPr>
          <a:xfrm>
            <a:off x="8392758" y="4259951"/>
            <a:ext cx="774325" cy="714191"/>
            <a:chOff x="5220072" y="4285735"/>
            <a:chExt cx="1028733" cy="945654"/>
          </a:xfrm>
        </p:grpSpPr>
        <p:pic>
          <p:nvPicPr>
            <p:cNvPr id="86" name="Imagen 85"/>
            <p:cNvPicPr>
              <a:picLocks noChangeAspect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5492" y="4285735"/>
              <a:ext cx="571272" cy="571272"/>
            </a:xfrm>
            <a:prstGeom prst="rect">
              <a:avLst/>
            </a:prstGeom>
          </p:spPr>
        </p:pic>
        <p:sp>
          <p:nvSpPr>
            <p:cNvPr id="87" name="CuadroTexto 86"/>
            <p:cNvSpPr txBox="1"/>
            <p:nvPr/>
          </p:nvSpPr>
          <p:spPr>
            <a:xfrm>
              <a:off x="5220072" y="4773340"/>
              <a:ext cx="1028733" cy="458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700" dirty="0" smtClean="0"/>
                <a:t>Notificaciones</a:t>
              </a:r>
              <a:endParaRPr lang="es-CL" sz="700" dirty="0"/>
            </a:p>
          </p:txBody>
        </p:sp>
      </p:grpSp>
      <p:grpSp>
        <p:nvGrpSpPr>
          <p:cNvPr id="88" name="Grupo 87"/>
          <p:cNvGrpSpPr/>
          <p:nvPr/>
        </p:nvGrpSpPr>
        <p:grpSpPr>
          <a:xfrm>
            <a:off x="7524450" y="4291667"/>
            <a:ext cx="868308" cy="656347"/>
            <a:chOff x="6192134" y="1066353"/>
            <a:chExt cx="1032110" cy="795579"/>
          </a:xfrm>
        </p:grpSpPr>
        <p:pic>
          <p:nvPicPr>
            <p:cNvPr id="89" name="Imagen 88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24" y="1066353"/>
              <a:ext cx="515505" cy="438945"/>
            </a:xfrm>
            <a:prstGeom prst="rect">
              <a:avLst/>
            </a:prstGeom>
          </p:spPr>
        </p:pic>
        <p:sp>
          <p:nvSpPr>
            <p:cNvPr id="90" name="CuadroTexto 89"/>
            <p:cNvSpPr txBox="1"/>
            <p:nvPr/>
          </p:nvSpPr>
          <p:spPr>
            <a:xfrm>
              <a:off x="6192134" y="1451560"/>
              <a:ext cx="1032110" cy="410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Productos </a:t>
              </a:r>
            </a:p>
            <a:p>
              <a:pPr algn="ctr"/>
              <a:r>
                <a:rPr lang="es-CL" sz="800" dirty="0" smtClean="0"/>
                <a:t>deportivos</a:t>
              </a:r>
              <a:endParaRPr lang="es-CL" sz="800" dirty="0"/>
            </a:p>
          </p:txBody>
        </p:sp>
      </p:grpSp>
      <p:grpSp>
        <p:nvGrpSpPr>
          <p:cNvPr id="105" name="Grupo 104"/>
          <p:cNvGrpSpPr/>
          <p:nvPr/>
        </p:nvGrpSpPr>
        <p:grpSpPr>
          <a:xfrm>
            <a:off x="4877779" y="994441"/>
            <a:ext cx="1008114" cy="857229"/>
            <a:chOff x="4877779" y="1008751"/>
            <a:chExt cx="1008114" cy="857229"/>
          </a:xfrm>
        </p:grpSpPr>
        <p:sp>
          <p:nvSpPr>
            <p:cNvPr id="93" name="CuadroTexto 92"/>
            <p:cNvSpPr txBox="1"/>
            <p:nvPr/>
          </p:nvSpPr>
          <p:spPr>
            <a:xfrm>
              <a:off x="4877779" y="1650536"/>
              <a:ext cx="100811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Capital de marca</a:t>
              </a:r>
              <a:endParaRPr lang="es-CL" sz="800" dirty="0"/>
            </a:p>
          </p:txBody>
        </p:sp>
        <p:pic>
          <p:nvPicPr>
            <p:cNvPr id="94" name="Imagen 93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8681" y="1008751"/>
              <a:ext cx="855201" cy="622472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</p:grpSp>
      <p:sp>
        <p:nvSpPr>
          <p:cNvPr id="96" name="Flecha derecha 95"/>
          <p:cNvSpPr/>
          <p:nvPr/>
        </p:nvSpPr>
        <p:spPr>
          <a:xfrm rot="16200000">
            <a:off x="5170956" y="1995052"/>
            <a:ext cx="421761" cy="313154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grpSp>
        <p:nvGrpSpPr>
          <p:cNvPr id="107" name="Grupo 106"/>
          <p:cNvGrpSpPr/>
          <p:nvPr/>
        </p:nvGrpSpPr>
        <p:grpSpPr>
          <a:xfrm>
            <a:off x="3563888" y="1384131"/>
            <a:ext cx="1008114" cy="827579"/>
            <a:chOff x="3347864" y="1218629"/>
            <a:chExt cx="1008114" cy="827579"/>
          </a:xfrm>
        </p:grpSpPr>
        <p:pic>
          <p:nvPicPr>
            <p:cNvPr id="97" name="Imagen 96"/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7187" y="1218629"/>
              <a:ext cx="965733" cy="472337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98" name="CuadroTexto 97"/>
            <p:cNvSpPr txBox="1"/>
            <p:nvPr/>
          </p:nvSpPr>
          <p:spPr>
            <a:xfrm>
              <a:off x="3347864" y="1707654"/>
              <a:ext cx="1008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Intermediación </a:t>
              </a:r>
            </a:p>
            <a:p>
              <a:pPr algn="ctr"/>
              <a:r>
                <a:rPr lang="es-CL" sz="800" dirty="0" smtClean="0"/>
                <a:t>por servicio</a:t>
              </a:r>
              <a:endParaRPr lang="es-CL" sz="800" dirty="0"/>
            </a:p>
          </p:txBody>
        </p:sp>
      </p:grpSp>
      <p:grpSp>
        <p:nvGrpSpPr>
          <p:cNvPr id="108" name="Grupo 107"/>
          <p:cNvGrpSpPr/>
          <p:nvPr/>
        </p:nvGrpSpPr>
        <p:grpSpPr>
          <a:xfrm>
            <a:off x="6191671" y="1213744"/>
            <a:ext cx="884597" cy="1035005"/>
            <a:chOff x="6202570" y="1079192"/>
            <a:chExt cx="1008114" cy="1264771"/>
          </a:xfrm>
        </p:grpSpPr>
        <p:pic>
          <p:nvPicPr>
            <p:cNvPr id="103" name="Imagen 102"/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7487" y="1079192"/>
              <a:ext cx="818614" cy="786631"/>
            </a:xfrm>
            <a:prstGeom prst="rect">
              <a:avLst/>
            </a:prstGeom>
          </p:spPr>
        </p:pic>
        <p:sp>
          <p:nvSpPr>
            <p:cNvPr id="104" name="CuadroTexto 103"/>
            <p:cNvSpPr txBox="1"/>
            <p:nvPr/>
          </p:nvSpPr>
          <p:spPr>
            <a:xfrm>
              <a:off x="6202570" y="1882298"/>
              <a:ext cx="10081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Intermediación </a:t>
              </a:r>
            </a:p>
            <a:p>
              <a:pPr algn="ctr"/>
              <a:r>
                <a:rPr lang="es-CL" sz="800" dirty="0" smtClean="0"/>
                <a:t>Producción </a:t>
              </a:r>
            </a:p>
            <a:p>
              <a:pPr algn="ctr"/>
              <a:r>
                <a:rPr lang="es-CL" sz="800" dirty="0" smtClean="0"/>
                <a:t>audiovisual</a:t>
              </a:r>
              <a:endParaRPr lang="es-CL" sz="800" dirty="0"/>
            </a:p>
          </p:txBody>
        </p:sp>
      </p:grpSp>
      <p:grpSp>
        <p:nvGrpSpPr>
          <p:cNvPr id="109" name="Grupo 108"/>
          <p:cNvGrpSpPr/>
          <p:nvPr/>
        </p:nvGrpSpPr>
        <p:grpSpPr>
          <a:xfrm>
            <a:off x="7147467" y="1064072"/>
            <a:ext cx="868308" cy="656347"/>
            <a:chOff x="6192134" y="1066353"/>
            <a:chExt cx="1032110" cy="795579"/>
          </a:xfrm>
        </p:grpSpPr>
        <p:pic>
          <p:nvPicPr>
            <p:cNvPr id="110" name="Imagen 109"/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6124" y="1066353"/>
              <a:ext cx="515505" cy="438945"/>
            </a:xfrm>
            <a:prstGeom prst="rect">
              <a:avLst/>
            </a:prstGeom>
          </p:spPr>
        </p:pic>
        <p:sp>
          <p:nvSpPr>
            <p:cNvPr id="111" name="CuadroTexto 110"/>
            <p:cNvSpPr txBox="1"/>
            <p:nvPr/>
          </p:nvSpPr>
          <p:spPr>
            <a:xfrm>
              <a:off x="6192134" y="1451560"/>
              <a:ext cx="1032110" cy="410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Productos </a:t>
              </a:r>
            </a:p>
            <a:p>
              <a:pPr algn="ctr"/>
              <a:r>
                <a:rPr lang="es-CL" sz="800" dirty="0" smtClean="0"/>
                <a:t>deportivos</a:t>
              </a:r>
              <a:endParaRPr lang="es-CL" sz="800" dirty="0"/>
            </a:p>
          </p:txBody>
        </p:sp>
      </p:grpSp>
      <p:grpSp>
        <p:nvGrpSpPr>
          <p:cNvPr id="114" name="Grupo 113"/>
          <p:cNvGrpSpPr/>
          <p:nvPr/>
        </p:nvGrpSpPr>
        <p:grpSpPr>
          <a:xfrm>
            <a:off x="2336406" y="1121281"/>
            <a:ext cx="1008114" cy="961221"/>
            <a:chOff x="2336406" y="1121281"/>
            <a:chExt cx="1008114" cy="961221"/>
          </a:xfrm>
        </p:grpSpPr>
        <p:pic>
          <p:nvPicPr>
            <p:cNvPr id="112" name="Imagen 111"/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8147" y="1121281"/>
              <a:ext cx="802864" cy="603354"/>
            </a:xfrm>
            <a:prstGeom prst="rect">
              <a:avLst/>
            </a:prstGeom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</p:pic>
        <p:sp>
          <p:nvSpPr>
            <p:cNvPr id="113" name="CuadroTexto 112"/>
            <p:cNvSpPr txBox="1"/>
            <p:nvPr/>
          </p:nvSpPr>
          <p:spPr>
            <a:xfrm>
              <a:off x="2336406" y="1743948"/>
              <a:ext cx="100811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Posicionamiento web</a:t>
              </a:r>
            </a:p>
          </p:txBody>
        </p:sp>
      </p:grpSp>
      <p:pic>
        <p:nvPicPr>
          <p:cNvPr id="91" name="Imagen 90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92" name="Imagen 91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19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9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Análisis del mercado</a:t>
            </a:r>
            <a:endParaRPr lang="es-CL" dirty="0"/>
          </a:p>
        </p:txBody>
      </p:sp>
      <p:graphicFrame>
        <p:nvGraphicFramePr>
          <p:cNvPr id="4" name="Diagrama 3"/>
          <p:cNvGraphicFramePr/>
          <p:nvPr>
            <p:extLst>
              <p:ext uri="{D42A27DB-BD31-4B8C-83A1-F6EECF244321}">
                <p14:modId xmlns:p14="http://schemas.microsoft.com/office/powerpoint/2010/main" val="3308747295"/>
              </p:ext>
            </p:extLst>
          </p:nvPr>
        </p:nvGraphicFramePr>
        <p:xfrm>
          <a:off x="2123728" y="1779662"/>
          <a:ext cx="2664296" cy="27363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6156" y="1882831"/>
            <a:ext cx="1656184" cy="124054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3219822"/>
            <a:ext cx="1656184" cy="841557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1067" y="3123371"/>
            <a:ext cx="1332007" cy="479523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8361" y="3935466"/>
            <a:ext cx="1085412" cy="959505"/>
          </a:xfrm>
          <a:prstGeom prst="rect">
            <a:avLst/>
          </a:prstGeom>
        </p:spPr>
      </p:pic>
      <p:grpSp>
        <p:nvGrpSpPr>
          <p:cNvPr id="10" name="Grupo 9"/>
          <p:cNvGrpSpPr/>
          <p:nvPr/>
        </p:nvGrpSpPr>
        <p:grpSpPr>
          <a:xfrm>
            <a:off x="7812360" y="987574"/>
            <a:ext cx="1080120" cy="1223974"/>
            <a:chOff x="1566052" y="2276986"/>
            <a:chExt cx="1562505" cy="1925432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1566052" y="3809625"/>
              <a:ext cx="1562505" cy="39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Alumno/Cliente</a:t>
              </a:r>
              <a:endParaRPr lang="es-CL" sz="800" dirty="0"/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6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Factores involucrados en la oferta de valor</a:t>
            </a:r>
            <a:endParaRPr lang="es-CL" dirty="0"/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4080361104"/>
              </p:ext>
            </p:extLst>
          </p:nvPr>
        </p:nvGraphicFramePr>
        <p:xfrm>
          <a:off x="2195736" y="1635646"/>
          <a:ext cx="2952328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1275247066"/>
              </p:ext>
            </p:extLst>
          </p:nvPr>
        </p:nvGraphicFramePr>
        <p:xfrm>
          <a:off x="5436096" y="1635646"/>
          <a:ext cx="2952328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7" name="Grupo 6"/>
          <p:cNvGrpSpPr/>
          <p:nvPr/>
        </p:nvGrpSpPr>
        <p:grpSpPr>
          <a:xfrm>
            <a:off x="8063880" y="123478"/>
            <a:ext cx="1080120" cy="1223974"/>
            <a:chOff x="1566052" y="2276986"/>
            <a:chExt cx="1562505" cy="19254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566052" y="3809625"/>
              <a:ext cx="1562505" cy="39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Alumno/Cliente</a:t>
              </a:r>
              <a:endParaRPr lang="es-CL" sz="800" dirty="0"/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pSp>
        <p:nvGrpSpPr>
          <p:cNvPr id="17" name="Grupo 16"/>
          <p:cNvGrpSpPr/>
          <p:nvPr/>
        </p:nvGrpSpPr>
        <p:grpSpPr>
          <a:xfrm>
            <a:off x="2267744" y="4731990"/>
            <a:ext cx="1152128" cy="246221"/>
            <a:chOff x="2267744" y="4731990"/>
            <a:chExt cx="1152128" cy="246221"/>
          </a:xfrm>
        </p:grpSpPr>
        <p:sp>
          <p:nvSpPr>
            <p:cNvPr id="3" name="Rectángulo 2"/>
            <p:cNvSpPr/>
            <p:nvPr/>
          </p:nvSpPr>
          <p:spPr>
            <a:xfrm>
              <a:off x="2267744" y="4731990"/>
              <a:ext cx="216024" cy="2160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900" b="1" dirty="0"/>
            </a:p>
          </p:txBody>
        </p:sp>
        <p:sp>
          <p:nvSpPr>
            <p:cNvPr id="4" name="CuadroTexto 3"/>
            <p:cNvSpPr txBox="1"/>
            <p:nvPr/>
          </p:nvSpPr>
          <p:spPr>
            <a:xfrm>
              <a:off x="2483768" y="4731990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000" dirty="0" smtClean="0"/>
                <a:t>Siempre</a:t>
              </a:r>
              <a:endParaRPr lang="es-CL" sz="10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347864" y="4731990"/>
            <a:ext cx="1152128" cy="246221"/>
            <a:chOff x="3347864" y="4731990"/>
            <a:chExt cx="1152128" cy="246221"/>
          </a:xfrm>
        </p:grpSpPr>
        <p:sp>
          <p:nvSpPr>
            <p:cNvPr id="14" name="Rectángulo 13"/>
            <p:cNvSpPr/>
            <p:nvPr/>
          </p:nvSpPr>
          <p:spPr>
            <a:xfrm>
              <a:off x="3347864" y="4731990"/>
              <a:ext cx="216024" cy="2160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900" b="1" dirty="0"/>
            </a:p>
          </p:txBody>
        </p:sp>
        <p:sp>
          <p:nvSpPr>
            <p:cNvPr id="15" name="CuadroTexto 14"/>
            <p:cNvSpPr txBox="1"/>
            <p:nvPr/>
          </p:nvSpPr>
          <p:spPr>
            <a:xfrm>
              <a:off x="3563888" y="4731990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000" dirty="0" smtClean="0"/>
                <a:t>Relativo</a:t>
              </a:r>
              <a:endParaRPr lang="es-C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299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graphicFrame>
        <p:nvGraphicFramePr>
          <p:cNvPr id="10" name="Diagrama 9"/>
          <p:cNvGraphicFramePr/>
          <p:nvPr>
            <p:extLst>
              <p:ext uri="{D42A27DB-BD31-4B8C-83A1-F6EECF244321}">
                <p14:modId xmlns:p14="http://schemas.microsoft.com/office/powerpoint/2010/main" val="3754308478"/>
              </p:ext>
            </p:extLst>
          </p:nvPr>
        </p:nvGraphicFramePr>
        <p:xfrm>
          <a:off x="2123728" y="1578268"/>
          <a:ext cx="3600400" cy="29376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8"/>
          <p:cNvGraphicFramePr/>
          <p:nvPr>
            <p:extLst>
              <p:ext uri="{D42A27DB-BD31-4B8C-83A1-F6EECF244321}">
                <p14:modId xmlns:p14="http://schemas.microsoft.com/office/powerpoint/2010/main" val="3529390713"/>
              </p:ext>
            </p:extLst>
          </p:nvPr>
        </p:nvGraphicFramePr>
        <p:xfrm>
          <a:off x="5923382" y="1580191"/>
          <a:ext cx="2952328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Factores involucrados en la oferta de valor</a:t>
            </a:r>
            <a:endParaRPr lang="es-CL" dirty="0"/>
          </a:p>
        </p:txBody>
      </p:sp>
      <p:grpSp>
        <p:nvGrpSpPr>
          <p:cNvPr id="7" name="Grupo 6"/>
          <p:cNvGrpSpPr/>
          <p:nvPr/>
        </p:nvGrpSpPr>
        <p:grpSpPr>
          <a:xfrm>
            <a:off x="7956376" y="605911"/>
            <a:ext cx="1080120" cy="1223974"/>
            <a:chOff x="1566052" y="2276986"/>
            <a:chExt cx="1562505" cy="1925432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1566052" y="3809625"/>
              <a:ext cx="1562505" cy="39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Alumno/Cliente</a:t>
              </a:r>
              <a:endParaRPr lang="es-CL" sz="800" dirty="0"/>
            </a:p>
          </p:txBody>
        </p:sp>
      </p:grpSp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2267744" y="4731990"/>
            <a:ext cx="1152128" cy="246221"/>
            <a:chOff x="2267744" y="4731990"/>
            <a:chExt cx="1152128" cy="246221"/>
          </a:xfrm>
        </p:grpSpPr>
        <p:sp>
          <p:nvSpPr>
            <p:cNvPr id="16" name="Rectángulo 15"/>
            <p:cNvSpPr/>
            <p:nvPr/>
          </p:nvSpPr>
          <p:spPr>
            <a:xfrm>
              <a:off x="2267744" y="4731990"/>
              <a:ext cx="216024" cy="216024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900" b="1" dirty="0"/>
            </a:p>
          </p:txBody>
        </p:sp>
        <p:sp>
          <p:nvSpPr>
            <p:cNvPr id="17" name="CuadroTexto 16"/>
            <p:cNvSpPr txBox="1"/>
            <p:nvPr/>
          </p:nvSpPr>
          <p:spPr>
            <a:xfrm>
              <a:off x="2483768" y="4731990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000" dirty="0" smtClean="0"/>
                <a:t>Siempre</a:t>
              </a:r>
              <a:endParaRPr lang="es-CL" sz="10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3347864" y="4731990"/>
            <a:ext cx="1152128" cy="246221"/>
            <a:chOff x="3347864" y="4731990"/>
            <a:chExt cx="1152128" cy="246221"/>
          </a:xfrm>
        </p:grpSpPr>
        <p:sp>
          <p:nvSpPr>
            <p:cNvPr id="19" name="Rectángulo 18"/>
            <p:cNvSpPr/>
            <p:nvPr/>
          </p:nvSpPr>
          <p:spPr>
            <a:xfrm>
              <a:off x="3347864" y="4731990"/>
              <a:ext cx="216024" cy="21602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L" sz="900" b="1" dirty="0"/>
            </a:p>
          </p:txBody>
        </p:sp>
        <p:sp>
          <p:nvSpPr>
            <p:cNvPr id="20" name="CuadroTexto 19"/>
            <p:cNvSpPr txBox="1"/>
            <p:nvPr/>
          </p:nvSpPr>
          <p:spPr>
            <a:xfrm>
              <a:off x="3563888" y="4731990"/>
              <a:ext cx="93610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L" sz="1000" dirty="0" smtClean="0"/>
                <a:t>Relativo</a:t>
              </a:r>
              <a:endParaRPr lang="es-C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436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graphicFrame>
        <p:nvGraphicFramePr>
          <p:cNvPr id="22" name="Gráfico 2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1265023"/>
              </p:ext>
            </p:extLst>
          </p:nvPr>
        </p:nvGraphicFramePr>
        <p:xfrm>
          <a:off x="1547663" y="771550"/>
          <a:ext cx="7596337" cy="43719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3" name="Grupo 22"/>
          <p:cNvGrpSpPr/>
          <p:nvPr/>
        </p:nvGrpSpPr>
        <p:grpSpPr>
          <a:xfrm>
            <a:off x="7956376" y="605911"/>
            <a:ext cx="1080120" cy="1223974"/>
            <a:chOff x="1566052" y="2276986"/>
            <a:chExt cx="1562505" cy="1925432"/>
          </a:xfrm>
        </p:grpSpPr>
        <p:pic>
          <p:nvPicPr>
            <p:cNvPr id="24" name="Imagen 2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25" name="CuadroTexto 24"/>
            <p:cNvSpPr txBox="1"/>
            <p:nvPr/>
          </p:nvSpPr>
          <p:spPr>
            <a:xfrm>
              <a:off x="1566052" y="3809625"/>
              <a:ext cx="1562505" cy="39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Alumno/Cliente</a:t>
              </a:r>
              <a:endParaRPr lang="es-CL" sz="800" dirty="0"/>
            </a:p>
          </p:txBody>
        </p:sp>
      </p:grpSp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01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CL" dirty="0" smtClean="0"/>
              <a:t>Modelo de las 4 acciones</a:t>
            </a:r>
            <a:endParaRPr lang="es-CL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2080" y="1923678"/>
            <a:ext cx="3434176" cy="259228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2123728" y="2427734"/>
            <a:ext cx="2627457" cy="1323439"/>
          </a:xfrm>
          <a:prstGeom prst="rect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s-CL" sz="1600" dirty="0"/>
              <a:t>¿</a:t>
            </a:r>
            <a:r>
              <a:rPr lang="es-CL" sz="1600" dirty="0" smtClean="0"/>
              <a:t>Cómo construimos una</a:t>
            </a:r>
            <a:endParaRPr lang="es-CL" sz="1600" dirty="0"/>
          </a:p>
          <a:p>
            <a:pPr algn="ctr"/>
            <a:r>
              <a:rPr lang="es-CL" sz="1600" dirty="0" smtClean="0"/>
              <a:t>Nueva curva de valor que</a:t>
            </a:r>
            <a:endParaRPr lang="es-CL" sz="1600" dirty="0"/>
          </a:p>
          <a:p>
            <a:pPr algn="ctr"/>
            <a:r>
              <a:rPr lang="es-CL" sz="1600" dirty="0" smtClean="0"/>
              <a:t>Nos diferencie de la </a:t>
            </a:r>
          </a:p>
          <a:p>
            <a:pPr algn="ctr"/>
            <a:r>
              <a:rPr lang="es-CL" sz="1600" dirty="0" smtClean="0"/>
              <a:t>Competencia tanto que la</a:t>
            </a:r>
            <a:endParaRPr lang="es-CL" sz="1600" dirty="0"/>
          </a:p>
          <a:p>
            <a:pPr algn="ctr"/>
            <a:r>
              <a:rPr lang="es-CL" sz="1600" dirty="0" smtClean="0"/>
              <a:t>Vuelva irrelevante</a:t>
            </a:r>
            <a:r>
              <a:rPr lang="es-CL" sz="1600" dirty="0"/>
              <a:t>?</a:t>
            </a: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635646"/>
            <a:ext cx="4752528" cy="3239916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7956376" y="605911"/>
            <a:ext cx="1080120" cy="1223974"/>
            <a:chOff x="1566052" y="2276986"/>
            <a:chExt cx="1562505" cy="1925432"/>
          </a:xfrm>
        </p:grpSpPr>
        <p:pic>
          <p:nvPicPr>
            <p:cNvPr id="10" name="Imagen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6959" y="2276986"/>
              <a:ext cx="924841" cy="1563451"/>
            </a:xfrm>
            <a:prstGeom prst="rect">
              <a:avLst/>
            </a:prstGeom>
          </p:spPr>
        </p:pic>
        <p:sp>
          <p:nvSpPr>
            <p:cNvPr id="11" name="CuadroTexto 10"/>
            <p:cNvSpPr txBox="1"/>
            <p:nvPr/>
          </p:nvSpPr>
          <p:spPr>
            <a:xfrm>
              <a:off x="1566052" y="3809625"/>
              <a:ext cx="1562505" cy="392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800" dirty="0" smtClean="0"/>
                <a:t>Alumno/Cliente</a:t>
              </a:r>
              <a:endParaRPr lang="es-CL" sz="800" dirty="0"/>
            </a:p>
          </p:txBody>
        </p:sp>
      </p:grpSp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3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6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1363005558"/>
              </p:ext>
            </p:extLst>
          </p:nvPr>
        </p:nvGraphicFramePr>
        <p:xfrm>
          <a:off x="1259632" y="1419622"/>
          <a:ext cx="3744415" cy="33144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21" name="Diagrama 20"/>
          <p:cNvGraphicFramePr/>
          <p:nvPr>
            <p:extLst>
              <p:ext uri="{D42A27DB-BD31-4B8C-83A1-F6EECF244321}">
                <p14:modId xmlns:p14="http://schemas.microsoft.com/office/powerpoint/2010/main" val="4109166140"/>
              </p:ext>
            </p:extLst>
          </p:nvPr>
        </p:nvGraphicFramePr>
        <p:xfrm>
          <a:off x="4788024" y="1695065"/>
          <a:ext cx="2952328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979712" y="814958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Modelo de las 4 acciones</a:t>
            </a:r>
            <a:endParaRPr lang="es-CL" dirty="0"/>
          </a:p>
        </p:txBody>
      </p:sp>
      <p:grpSp>
        <p:nvGrpSpPr>
          <p:cNvPr id="9" name="Grupo 8"/>
          <p:cNvGrpSpPr/>
          <p:nvPr/>
        </p:nvGrpSpPr>
        <p:grpSpPr>
          <a:xfrm>
            <a:off x="3275856" y="1668772"/>
            <a:ext cx="1247178" cy="1247178"/>
            <a:chOff x="1901010" y="381252"/>
            <a:chExt cx="1247178" cy="1247178"/>
          </a:xfrm>
          <a:solidFill>
            <a:srgbClr val="FFFF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0" name="Circular 9"/>
            <p:cNvSpPr/>
            <p:nvPr/>
          </p:nvSpPr>
          <p:spPr>
            <a:xfrm rot="5400000">
              <a:off x="1901010" y="381252"/>
              <a:ext cx="1247178" cy="1247178"/>
            </a:xfrm>
            <a:prstGeom prst="pieWedg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Circular 4"/>
            <p:cNvSpPr/>
            <p:nvPr/>
          </p:nvSpPr>
          <p:spPr>
            <a:xfrm>
              <a:off x="1901010" y="746542"/>
              <a:ext cx="881888" cy="88188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1400" kern="1200" dirty="0" smtClean="0"/>
                <a:t>Eliminar</a:t>
              </a:r>
              <a:endParaRPr lang="es-CL" sz="1400" kern="1200" dirty="0"/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1735396" y="1684612"/>
            <a:ext cx="1247178" cy="1247178"/>
            <a:chOff x="596226" y="381252"/>
            <a:chExt cx="1247178" cy="1247178"/>
          </a:xfrm>
          <a:solidFill>
            <a:srgbClr val="FFFF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3" name="Circular 12"/>
            <p:cNvSpPr/>
            <p:nvPr/>
          </p:nvSpPr>
          <p:spPr>
            <a:xfrm>
              <a:off x="596226" y="381252"/>
              <a:ext cx="1247178" cy="1247178"/>
            </a:xfrm>
            <a:prstGeom prst="pieWedg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Circular 4"/>
            <p:cNvSpPr/>
            <p:nvPr/>
          </p:nvSpPr>
          <p:spPr>
            <a:xfrm>
              <a:off x="961516" y="746542"/>
              <a:ext cx="881888" cy="88188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1400" kern="1200" dirty="0" smtClean="0"/>
                <a:t>Crear</a:t>
              </a:r>
              <a:endParaRPr lang="es-CL" sz="1400" kern="1200" dirty="0"/>
            </a:p>
          </p:txBody>
        </p:sp>
      </p:grpSp>
      <p:grpSp>
        <p:nvGrpSpPr>
          <p:cNvPr id="15" name="Grupo 14"/>
          <p:cNvGrpSpPr/>
          <p:nvPr/>
        </p:nvGrpSpPr>
        <p:grpSpPr>
          <a:xfrm>
            <a:off x="3275856" y="3219822"/>
            <a:ext cx="1247178" cy="1247178"/>
            <a:chOff x="1901010" y="1686036"/>
            <a:chExt cx="1247178" cy="1247178"/>
          </a:xfrm>
          <a:solidFill>
            <a:srgbClr val="FFFF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6" name="Circular 15"/>
            <p:cNvSpPr/>
            <p:nvPr/>
          </p:nvSpPr>
          <p:spPr>
            <a:xfrm rot="10800000">
              <a:off x="1901010" y="1686036"/>
              <a:ext cx="1247178" cy="1247178"/>
            </a:xfrm>
            <a:prstGeom prst="pieWedg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Circular 4"/>
            <p:cNvSpPr/>
            <p:nvPr/>
          </p:nvSpPr>
          <p:spPr>
            <a:xfrm rot="21600000">
              <a:off x="1901010" y="1686036"/>
              <a:ext cx="881888" cy="88188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1400" kern="1200" dirty="0" smtClean="0"/>
                <a:t>Ampliar</a:t>
              </a:r>
              <a:endParaRPr lang="es-CL" sz="1400" kern="1200" dirty="0"/>
            </a:p>
          </p:txBody>
        </p:sp>
      </p:grpSp>
      <p:grpSp>
        <p:nvGrpSpPr>
          <p:cNvPr id="18" name="Grupo 17"/>
          <p:cNvGrpSpPr/>
          <p:nvPr/>
        </p:nvGrpSpPr>
        <p:grpSpPr>
          <a:xfrm>
            <a:off x="1735396" y="3219822"/>
            <a:ext cx="1247178" cy="1247178"/>
            <a:chOff x="596226" y="1686036"/>
            <a:chExt cx="1247178" cy="1247178"/>
          </a:xfrm>
          <a:solidFill>
            <a:srgbClr val="FFFF00"/>
          </a:solidFill>
          <a:scene3d>
            <a:camera prst="orthographicFront">
              <a:rot lat="0" lon="0" rev="0"/>
            </a:camera>
            <a:lightRig rig="contrasting" dir="t">
              <a:rot lat="0" lon="0" rev="1200000"/>
            </a:lightRig>
          </a:scene3d>
        </p:grpSpPr>
        <p:sp>
          <p:nvSpPr>
            <p:cNvPr id="19" name="Circular 18"/>
            <p:cNvSpPr/>
            <p:nvPr/>
          </p:nvSpPr>
          <p:spPr>
            <a:xfrm rot="16200000">
              <a:off x="596226" y="1686036"/>
              <a:ext cx="1247178" cy="1247178"/>
            </a:xfrm>
            <a:prstGeom prst="pieWedge">
              <a:avLst/>
            </a:prstGeom>
            <a:grpFill/>
            <a:sp3d contourW="19050" prstMaterial="metal">
              <a:bevelT w="88900" h="203200"/>
              <a:bevelB w="165100" h="254000"/>
            </a:sp3d>
          </p:spPr>
          <p:style>
            <a:lnRef idx="0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2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0" name="Circular 4"/>
            <p:cNvSpPr/>
            <p:nvPr/>
          </p:nvSpPr>
          <p:spPr>
            <a:xfrm rot="21600000">
              <a:off x="961516" y="1686036"/>
              <a:ext cx="881888" cy="88188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99568" tIns="99568" rIns="99568" bIns="99568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CL" sz="1400" kern="1200" dirty="0" smtClean="0"/>
                <a:t>Reducir</a:t>
              </a:r>
              <a:endParaRPr lang="es-CL" sz="1400" kern="1200" dirty="0"/>
            </a:p>
          </p:txBody>
        </p:sp>
      </p:grpSp>
      <p:graphicFrame>
        <p:nvGraphicFramePr>
          <p:cNvPr id="22" name="Diagrama 21"/>
          <p:cNvGraphicFramePr/>
          <p:nvPr>
            <p:extLst>
              <p:ext uri="{D42A27DB-BD31-4B8C-83A1-F6EECF244321}">
                <p14:modId xmlns:p14="http://schemas.microsoft.com/office/powerpoint/2010/main" val="2631439160"/>
              </p:ext>
            </p:extLst>
          </p:nvPr>
        </p:nvGraphicFramePr>
        <p:xfrm>
          <a:off x="4932040" y="1684612"/>
          <a:ext cx="2952328" cy="29523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graphicFrame>
        <p:nvGraphicFramePr>
          <p:cNvPr id="23" name="Diagrama 22"/>
          <p:cNvGraphicFramePr/>
          <p:nvPr>
            <p:extLst>
              <p:ext uri="{D42A27DB-BD31-4B8C-83A1-F6EECF244321}">
                <p14:modId xmlns:p14="http://schemas.microsoft.com/office/powerpoint/2010/main" val="1368305804"/>
              </p:ext>
            </p:extLst>
          </p:nvPr>
        </p:nvGraphicFramePr>
        <p:xfrm>
          <a:off x="5148064" y="1280351"/>
          <a:ext cx="3024336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322385718"/>
              </p:ext>
            </p:extLst>
          </p:nvPr>
        </p:nvGraphicFramePr>
        <p:xfrm>
          <a:off x="1547664" y="1378634"/>
          <a:ext cx="7560840" cy="35693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pic>
        <p:nvPicPr>
          <p:cNvPr id="34" name="Imagen 33"/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999" y="3738123"/>
            <a:ext cx="639319" cy="99386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3750650"/>
            <a:ext cx="936104" cy="9813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0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42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1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Graphic spid="8" grpId="1">
        <p:bldAsOne/>
      </p:bldGraphic>
      <p:bldGraphic spid="21" grpId="0">
        <p:bldAsOne/>
      </p:bldGraphic>
      <p:bldGraphic spid="21" grpId="1">
        <p:bldAsOne/>
      </p:bldGraphic>
      <p:bldP spid="7" grpId="0" build="p"/>
      <p:bldGraphic spid="22" grpId="0">
        <p:bldAsOne/>
      </p:bldGraphic>
      <p:bldGraphic spid="22" grpId="1">
        <p:bldAsOne/>
      </p:bldGraphic>
      <p:bldGraphic spid="23" grpId="0">
        <p:bldAsOne/>
      </p:bldGraphic>
      <p:bldGraphic spid="23" grpId="1">
        <p:bldAsOne/>
      </p:bldGraphic>
      <p:bldGraphic spid="6" grpId="0">
        <p:bldAsOne/>
      </p:bldGraphic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ángulo redondeado 41"/>
          <p:cNvSpPr/>
          <p:nvPr/>
        </p:nvSpPr>
        <p:spPr>
          <a:xfrm>
            <a:off x="6804248" y="1660171"/>
            <a:ext cx="2160240" cy="290013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Recursos Clave</a:t>
            </a:r>
          </a:p>
          <a:p>
            <a:pPr algn="ctr"/>
            <a:endParaRPr lang="es-CL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Plataforma web promoción y difusión</a:t>
            </a:r>
          </a:p>
          <a:p>
            <a:pPr algn="ctr"/>
            <a:endParaRPr lang="es-C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Personas:</a:t>
            </a:r>
          </a:p>
          <a:p>
            <a:r>
              <a:rPr lang="es-CL" sz="1000" dirty="0"/>
              <a:t> </a:t>
            </a:r>
            <a:r>
              <a:rPr lang="es-CL" sz="1000" dirty="0" smtClean="0"/>
              <a:t>        TIC </a:t>
            </a:r>
            <a:endParaRPr lang="es-CL" sz="1000" dirty="0"/>
          </a:p>
          <a:p>
            <a:r>
              <a:rPr lang="es-CL" sz="1000" dirty="0" smtClean="0"/>
              <a:t>         Comunicaciones </a:t>
            </a:r>
          </a:p>
          <a:p>
            <a:r>
              <a:rPr lang="es-CL" sz="1000" dirty="0"/>
              <a:t> </a:t>
            </a:r>
            <a:r>
              <a:rPr lang="es-CL" sz="1000" dirty="0" smtClean="0"/>
              <a:t>        Producción audiovisual</a:t>
            </a:r>
            <a:endParaRPr lang="es-CL" sz="1000" dirty="0"/>
          </a:p>
        </p:txBody>
      </p:sp>
      <p:sp>
        <p:nvSpPr>
          <p:cNvPr id="30" name="Rectángulo redondeado 29"/>
          <p:cNvSpPr/>
          <p:nvPr/>
        </p:nvSpPr>
        <p:spPr>
          <a:xfrm>
            <a:off x="6686002" y="1666746"/>
            <a:ext cx="2300005" cy="289356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Propuesta de Valor</a:t>
            </a:r>
          </a:p>
          <a:p>
            <a:pPr algn="ctr"/>
            <a:endParaRPr lang="es-CL" sz="1000" b="1" dirty="0" smtClean="0"/>
          </a:p>
          <a:p>
            <a:pPr algn="ctr"/>
            <a:r>
              <a:rPr lang="es-CL" sz="1000" b="1" dirty="0"/>
              <a:t> </a:t>
            </a:r>
            <a:r>
              <a:rPr lang="es-CL" sz="1000" dirty="0" smtClean="0"/>
              <a:t>Plataforma web especializada </a:t>
            </a:r>
          </a:p>
          <a:p>
            <a:pPr algn="ctr"/>
            <a:r>
              <a:rPr lang="es-CL" sz="1000" dirty="0" smtClean="0"/>
              <a:t>en promocionar profesionales </a:t>
            </a:r>
          </a:p>
          <a:p>
            <a:pPr algn="ctr"/>
            <a:r>
              <a:rPr lang="es-CL" sz="1000" dirty="0" smtClean="0"/>
              <a:t>del deporte</a:t>
            </a:r>
          </a:p>
          <a:p>
            <a:pPr algn="ctr"/>
            <a:endParaRPr lang="es-CL" sz="1000" dirty="0" smtClean="0"/>
          </a:p>
          <a:p>
            <a:pPr algn="ctr"/>
            <a:endParaRPr lang="es-CL" sz="1000" b="1" dirty="0"/>
          </a:p>
          <a:p>
            <a:pPr algn="ctr"/>
            <a:r>
              <a:rPr lang="es-CL" sz="1000" b="1" dirty="0" smtClean="0"/>
              <a:t>Oferta de Producto</a:t>
            </a:r>
          </a:p>
          <a:p>
            <a:pPr algn="ctr"/>
            <a:endParaRPr lang="es-CL" sz="10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Plataforma asesoría deportiva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Producción audiovisual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Productos deportivos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Artículos de interés</a:t>
            </a:r>
            <a:endParaRPr lang="es-CL" sz="1000" dirty="0"/>
          </a:p>
        </p:txBody>
      </p:sp>
      <p:sp>
        <p:nvSpPr>
          <p:cNvPr id="33" name="Rectángulo redondeado 32"/>
          <p:cNvSpPr/>
          <p:nvPr/>
        </p:nvSpPr>
        <p:spPr>
          <a:xfrm>
            <a:off x="6729479" y="1660173"/>
            <a:ext cx="2235009" cy="2880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Profesionales del deporte</a:t>
            </a:r>
          </a:p>
          <a:p>
            <a:pPr algn="ctr"/>
            <a:endParaRPr lang="es-CL" sz="1000" b="1" dirty="0"/>
          </a:p>
          <a:p>
            <a:pPr algn="ctr"/>
            <a:r>
              <a:rPr lang="es-CL" sz="1000" dirty="0" smtClean="0"/>
              <a:t>Profesionales del deporte </a:t>
            </a:r>
          </a:p>
          <a:p>
            <a:pPr algn="ctr"/>
            <a:r>
              <a:rPr lang="es-CL" sz="1000" dirty="0" smtClean="0"/>
              <a:t>titulados con o sin </a:t>
            </a:r>
          </a:p>
          <a:p>
            <a:pPr algn="ctr"/>
            <a:r>
              <a:rPr lang="es-CL" sz="1000" dirty="0" smtClean="0"/>
              <a:t>experiencia en condiciones de asesorar y generar</a:t>
            </a:r>
          </a:p>
          <a:p>
            <a:pPr algn="ctr"/>
            <a:r>
              <a:rPr lang="es-CL" sz="1000" dirty="0" smtClean="0"/>
              <a:t> conocimiento </a:t>
            </a:r>
          </a:p>
          <a:p>
            <a:pPr algn="ctr"/>
            <a:endParaRPr lang="es-CL" sz="1000" dirty="0"/>
          </a:p>
          <a:p>
            <a:pPr algn="ctr"/>
            <a:r>
              <a:rPr lang="es-CL" sz="1000" b="1" dirty="0" smtClean="0"/>
              <a:t>Aficionados al deporte</a:t>
            </a:r>
          </a:p>
          <a:p>
            <a:pPr algn="ctr"/>
            <a:endParaRPr lang="es-CL" sz="1000" b="1" dirty="0"/>
          </a:p>
          <a:p>
            <a:pPr algn="ctr"/>
            <a:r>
              <a:rPr lang="es-CL" sz="1000" dirty="0" smtClean="0"/>
              <a:t>Personas con estado de salud compatible para una </a:t>
            </a:r>
          </a:p>
          <a:p>
            <a:pPr algn="ctr"/>
            <a:r>
              <a:rPr lang="es-CL" sz="1000" dirty="0" smtClean="0"/>
              <a:t>determinada actividad </a:t>
            </a:r>
          </a:p>
          <a:p>
            <a:pPr algn="ctr"/>
            <a:r>
              <a:rPr lang="es-CL" sz="1000" dirty="0" smtClean="0"/>
              <a:t>deportiva</a:t>
            </a:r>
            <a:endParaRPr lang="es-CL" sz="1000" dirty="0"/>
          </a:p>
        </p:txBody>
      </p:sp>
      <p:sp>
        <p:nvSpPr>
          <p:cNvPr id="36" name="Rectángulo redondeado 35"/>
          <p:cNvSpPr/>
          <p:nvPr/>
        </p:nvSpPr>
        <p:spPr>
          <a:xfrm>
            <a:off x="6746945" y="1660173"/>
            <a:ext cx="2181760" cy="2880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Relación con el Cliente</a:t>
            </a:r>
          </a:p>
          <a:p>
            <a:pPr algn="ctr"/>
            <a:endParaRPr lang="es-CL" sz="1000" b="1" dirty="0"/>
          </a:p>
          <a:p>
            <a:pPr algn="ctr"/>
            <a:r>
              <a:rPr lang="es-CL" sz="1000" dirty="0" smtClean="0"/>
              <a:t>Plataforma web y correos </a:t>
            </a:r>
          </a:p>
          <a:p>
            <a:pPr algn="ctr"/>
            <a:r>
              <a:rPr lang="es-CL" sz="1000" dirty="0" smtClean="0"/>
              <a:t>electrónicos</a:t>
            </a:r>
          </a:p>
          <a:p>
            <a:pPr algn="ctr"/>
            <a:endParaRPr lang="es-CL" sz="1000" dirty="0"/>
          </a:p>
          <a:p>
            <a:pPr algn="ctr"/>
            <a:r>
              <a:rPr lang="es-CL" sz="1000" dirty="0" smtClean="0"/>
              <a:t>Comunidades en línea que </a:t>
            </a:r>
            <a:br>
              <a:rPr lang="es-CL" sz="1000" dirty="0" smtClean="0"/>
            </a:br>
            <a:r>
              <a:rPr lang="es-CL" sz="1000" dirty="0" smtClean="0"/>
              <a:t>Permiten a los usuarios </a:t>
            </a:r>
            <a:br>
              <a:rPr lang="es-CL" sz="1000" dirty="0" smtClean="0"/>
            </a:br>
            <a:r>
              <a:rPr lang="es-CL" sz="1000" dirty="0" smtClean="0"/>
              <a:t>Intercambiar conocimiento</a:t>
            </a:r>
            <a:endParaRPr lang="es-CL" sz="1000" dirty="0"/>
          </a:p>
        </p:txBody>
      </p:sp>
      <p:sp>
        <p:nvSpPr>
          <p:cNvPr id="45" name="Rectángulo redondeado 44"/>
          <p:cNvSpPr/>
          <p:nvPr/>
        </p:nvSpPr>
        <p:spPr>
          <a:xfrm>
            <a:off x="6681247" y="1650170"/>
            <a:ext cx="2297946" cy="2937804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Alianzas y proveedores</a:t>
            </a:r>
          </a:p>
          <a:p>
            <a:endParaRPr lang="es-CL" sz="1000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L" sz="1000" dirty="0" smtClean="0"/>
              <a:t>Productoras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L" sz="1000" dirty="0" smtClean="0"/>
              <a:t>Gimnasios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L" sz="1000" dirty="0" smtClean="0"/>
              <a:t>Proveedores</a:t>
            </a:r>
            <a:endParaRPr lang="es-CL" sz="1000" dirty="0"/>
          </a:p>
        </p:txBody>
      </p:sp>
      <p:sp>
        <p:nvSpPr>
          <p:cNvPr id="48" name="Rectángulo redondeado 47"/>
          <p:cNvSpPr/>
          <p:nvPr/>
        </p:nvSpPr>
        <p:spPr>
          <a:xfrm>
            <a:off x="6681752" y="1635645"/>
            <a:ext cx="2297441" cy="295575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Estructura de Costo</a:t>
            </a:r>
          </a:p>
          <a:p>
            <a:pPr algn="ctr"/>
            <a:endParaRPr lang="es-CL" sz="1000" b="1" dirty="0"/>
          </a:p>
          <a:p>
            <a:pPr algn="ctr"/>
            <a:r>
              <a:rPr lang="es-CL" sz="1000" dirty="0" smtClean="0"/>
              <a:t>Dominio</a:t>
            </a:r>
          </a:p>
          <a:p>
            <a:pPr algn="ctr"/>
            <a:r>
              <a:rPr lang="es-CL" sz="1000" dirty="0" smtClean="0"/>
              <a:t>Hosting</a:t>
            </a:r>
          </a:p>
          <a:p>
            <a:pPr algn="ctr"/>
            <a:r>
              <a:rPr lang="es-CL" sz="1000" dirty="0" smtClean="0"/>
              <a:t>Patentes</a:t>
            </a:r>
          </a:p>
          <a:p>
            <a:pPr algn="ctr"/>
            <a:r>
              <a:rPr lang="es-CL" sz="1000" dirty="0" smtClean="0"/>
              <a:t>Transbanc</a:t>
            </a:r>
          </a:p>
          <a:p>
            <a:pPr algn="ctr"/>
            <a:r>
              <a:rPr lang="es-CL" sz="1000" dirty="0" smtClean="0"/>
              <a:t>Google Adword</a:t>
            </a:r>
          </a:p>
          <a:p>
            <a:pPr algn="ctr"/>
            <a:endParaRPr lang="es-CL" sz="1000" dirty="0"/>
          </a:p>
        </p:txBody>
      </p:sp>
      <p:sp>
        <p:nvSpPr>
          <p:cNvPr id="51" name="Rectángulo redondeado 50"/>
          <p:cNvSpPr/>
          <p:nvPr/>
        </p:nvSpPr>
        <p:spPr>
          <a:xfrm>
            <a:off x="6682878" y="1635646"/>
            <a:ext cx="2288425" cy="292466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Fuente de Ingresos</a:t>
            </a:r>
          </a:p>
          <a:p>
            <a:pPr algn="ctr"/>
            <a:endParaRPr lang="es-CL" sz="1000" b="1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Intermediación asesoría </a:t>
            </a:r>
          </a:p>
          <a:p>
            <a:r>
              <a:rPr lang="es-CL" sz="1000" dirty="0"/>
              <a:t> </a:t>
            </a:r>
            <a:r>
              <a:rPr lang="es-CL" sz="1000" dirty="0" smtClean="0"/>
              <a:t>   deportiva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Intermediación producción </a:t>
            </a:r>
          </a:p>
          <a:p>
            <a:r>
              <a:rPr lang="es-CL" sz="1000" dirty="0"/>
              <a:t> </a:t>
            </a:r>
            <a:r>
              <a:rPr lang="es-CL" sz="1000" dirty="0" smtClean="0"/>
              <a:t>   audiovisual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Venta productos deportivos</a:t>
            </a:r>
            <a:endParaRPr lang="es-CL" sz="1000" dirty="0"/>
          </a:p>
        </p:txBody>
      </p:sp>
      <p:sp>
        <p:nvSpPr>
          <p:cNvPr id="39" name="Rectángulo redondeado 38"/>
          <p:cNvSpPr/>
          <p:nvPr/>
        </p:nvSpPr>
        <p:spPr>
          <a:xfrm>
            <a:off x="6789543" y="2223929"/>
            <a:ext cx="2174945" cy="142794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Canales</a:t>
            </a:r>
          </a:p>
          <a:p>
            <a:pPr algn="ctr"/>
            <a:endParaRPr lang="es-CL" sz="1000" b="1" dirty="0"/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L" sz="1000" dirty="0" smtClean="0"/>
              <a:t>Internet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s-CL" sz="1000" dirty="0" smtClean="0"/>
              <a:t>Correos electrónicos</a:t>
            </a:r>
          </a:p>
          <a:p>
            <a:pPr algn="ctr"/>
            <a:endParaRPr lang="es-CL" sz="1000" dirty="0" smtClean="0"/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CL" sz="1000" dirty="0"/>
          </a:p>
        </p:txBody>
      </p:sp>
      <p:sp>
        <p:nvSpPr>
          <p:cNvPr id="40" name="Rectángulo redondeado 39"/>
          <p:cNvSpPr/>
          <p:nvPr/>
        </p:nvSpPr>
        <p:spPr>
          <a:xfrm>
            <a:off x="6732240" y="1666746"/>
            <a:ext cx="2181760" cy="291808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000" b="1" dirty="0" smtClean="0"/>
          </a:p>
          <a:p>
            <a:pPr algn="ctr"/>
            <a:r>
              <a:rPr lang="es-CL" sz="1000" b="1" dirty="0" smtClean="0"/>
              <a:t>Capacidades</a:t>
            </a:r>
          </a:p>
          <a:p>
            <a:pPr algn="ctr"/>
            <a:endParaRPr lang="es-CL" sz="1000" b="1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Integración redes sociales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Posicionamiento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Capacidad en TIC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Diseño productos y </a:t>
            </a:r>
          </a:p>
          <a:p>
            <a:r>
              <a:rPr lang="es-CL" sz="1000" dirty="0" smtClean="0"/>
              <a:t>    Servicios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Adquisiciones y logística</a:t>
            </a:r>
          </a:p>
          <a:p>
            <a:r>
              <a:rPr lang="es-CL" sz="1000" dirty="0" smtClean="0"/>
              <a:t>    (nacional / internacional)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Alianzas estratégicas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s-CL" sz="1000" dirty="0"/>
          </a:p>
          <a:p>
            <a:pPr algn="ctr"/>
            <a:r>
              <a:rPr lang="es-CL" sz="1000" b="1" dirty="0" smtClean="0"/>
              <a:t>Procesos Clave</a:t>
            </a:r>
          </a:p>
          <a:p>
            <a:pPr algn="ctr"/>
            <a:endParaRPr lang="es-CL" sz="1000" b="1" dirty="0" smtClean="0"/>
          </a:p>
          <a:p>
            <a:pPr algn="ctr"/>
            <a:r>
              <a:rPr lang="es-CL" sz="1000" dirty="0" smtClean="0"/>
              <a:t>Postulación de </a:t>
            </a:r>
          </a:p>
          <a:p>
            <a:pPr algn="ctr"/>
            <a:r>
              <a:rPr lang="es-CL" sz="1000" dirty="0" smtClean="0"/>
              <a:t>Profesionales</a:t>
            </a:r>
          </a:p>
          <a:p>
            <a:pPr algn="ctr"/>
            <a:endParaRPr lang="es-CL" sz="1000" dirty="0" smtClean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618" y="1666746"/>
            <a:ext cx="833950" cy="223224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 smtClean="0"/>
              <a:t>Aplicación de la teoría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4952" y="2998397"/>
            <a:ext cx="1818166" cy="900597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9394" y="1666746"/>
            <a:ext cx="831054" cy="2232248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58" y="1563638"/>
            <a:ext cx="1872208" cy="937726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4" y="1666746"/>
            <a:ext cx="1028454" cy="2232247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5" y="1696173"/>
            <a:ext cx="825130" cy="108000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765" y="2805599"/>
            <a:ext cx="825130" cy="1082564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5458" y="3944814"/>
            <a:ext cx="2274110" cy="615493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714" y="3944814"/>
            <a:ext cx="2252590" cy="615493"/>
          </a:xfrm>
          <a:prstGeom prst="rect">
            <a:avLst/>
          </a:prstGeom>
        </p:spPr>
      </p:pic>
      <p:pic>
        <p:nvPicPr>
          <p:cNvPr id="31" name="Imagen 3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047" y="1666746"/>
            <a:ext cx="848401" cy="2232000"/>
          </a:xfrm>
          <a:prstGeom prst="rect">
            <a:avLst/>
          </a:prstGeom>
        </p:spPr>
      </p:pic>
      <p:pic>
        <p:nvPicPr>
          <p:cNvPr id="32" name="Imagen 3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5362" y="1660173"/>
            <a:ext cx="833864" cy="2232000"/>
          </a:xfrm>
          <a:prstGeom prst="rect">
            <a:avLst/>
          </a:prstGeom>
        </p:spPr>
      </p:pic>
      <p:sp>
        <p:nvSpPr>
          <p:cNvPr id="34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Modelo de Negocio y Bloques de Construcción MSGE</a:t>
            </a:r>
            <a:endParaRPr lang="es-CL" dirty="0"/>
          </a:p>
        </p:txBody>
      </p:sp>
      <p:pic>
        <p:nvPicPr>
          <p:cNvPr id="35" name="Imagen 3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95" y="1568337"/>
            <a:ext cx="1735554" cy="939600"/>
          </a:xfrm>
          <a:prstGeom prst="rect">
            <a:avLst/>
          </a:prstGeom>
        </p:spPr>
      </p:pic>
      <p:pic>
        <p:nvPicPr>
          <p:cNvPr id="38" name="Imagen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9696" y="2988163"/>
            <a:ext cx="1779725" cy="900000"/>
          </a:xfrm>
          <a:prstGeom prst="rect">
            <a:avLst/>
          </a:prstGeom>
        </p:spPr>
      </p:pic>
      <p:pic>
        <p:nvPicPr>
          <p:cNvPr id="44" name="Imagen 43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655332"/>
            <a:ext cx="1028340" cy="2232000"/>
          </a:xfrm>
          <a:prstGeom prst="rect">
            <a:avLst/>
          </a:prstGeom>
        </p:spPr>
      </p:pic>
      <p:pic>
        <p:nvPicPr>
          <p:cNvPr id="41" name="Imagen 40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873" y="1681279"/>
            <a:ext cx="817423" cy="1080000"/>
          </a:xfrm>
          <a:prstGeom prst="rect">
            <a:avLst/>
          </a:prstGeom>
        </p:spPr>
      </p:pic>
      <p:pic>
        <p:nvPicPr>
          <p:cNvPr id="43" name="Imagen 42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3245" y="2811610"/>
            <a:ext cx="825920" cy="1083600"/>
          </a:xfrm>
          <a:prstGeom prst="rect">
            <a:avLst/>
          </a:prstGeom>
        </p:spPr>
      </p:pic>
      <p:pic>
        <p:nvPicPr>
          <p:cNvPr id="47" name="Imagen 4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0209" y="3937664"/>
            <a:ext cx="2253600" cy="622644"/>
          </a:xfrm>
          <a:prstGeom prst="rect">
            <a:avLst/>
          </a:prstGeom>
        </p:spPr>
      </p:pic>
      <p:pic>
        <p:nvPicPr>
          <p:cNvPr id="50" name="Imagen 49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26" y="3939902"/>
            <a:ext cx="2234900" cy="622800"/>
          </a:xfrm>
          <a:prstGeom prst="rect">
            <a:avLst/>
          </a:prstGeom>
        </p:spPr>
      </p:pic>
      <p:pic>
        <p:nvPicPr>
          <p:cNvPr id="37" name="Imagen 3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46" name="Imagen 45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64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decel="100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decel="100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" decel="100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" decel="100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decel="1000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decel="10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5" dur="1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" decel="1000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" decel="100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7" dur="1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" decel="1000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6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7" dur="1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3" dur="1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" decel="1000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3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3" dur="1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100" decel="100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9" dur="1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100" decel="100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2" grpId="1" animBg="1"/>
      <p:bldP spid="30" grpId="0" animBg="1"/>
      <p:bldP spid="30" grpId="1" animBg="1"/>
      <p:bldP spid="33" grpId="0" animBg="1"/>
      <p:bldP spid="33" grpId="1" animBg="1"/>
      <p:bldP spid="36" grpId="0" animBg="1"/>
      <p:bldP spid="36" grpId="1" animBg="1"/>
      <p:bldP spid="45" grpId="0" animBg="1"/>
      <p:bldP spid="45" grpId="1" animBg="1"/>
      <p:bldP spid="48" grpId="0" animBg="1"/>
      <p:bldP spid="48" grpId="1" animBg="1"/>
      <p:bldP spid="51" grpId="0" animBg="1"/>
      <p:bldP spid="39" grpId="0" animBg="1"/>
      <p:bldP spid="39" grpId="1" animBg="1"/>
      <p:bldP spid="40" grpId="0" animBg="1"/>
      <p:bldP spid="40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Agenda</a:t>
            </a:r>
            <a:endParaRPr lang="ko-KR" altLang="en-US" dirty="0"/>
          </a:p>
        </p:txBody>
      </p:sp>
      <p:graphicFrame>
        <p:nvGraphicFramePr>
          <p:cNvPr id="8" name="Diagrama 7"/>
          <p:cNvGraphicFramePr/>
          <p:nvPr>
            <p:extLst>
              <p:ext uri="{D42A27DB-BD31-4B8C-83A1-F6EECF244321}">
                <p14:modId xmlns:p14="http://schemas.microsoft.com/office/powerpoint/2010/main" val="4067380813"/>
              </p:ext>
            </p:extLst>
          </p:nvPr>
        </p:nvGraphicFramePr>
        <p:xfrm>
          <a:off x="2771800" y="987574"/>
          <a:ext cx="5544616" cy="3816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107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9712" y="742950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MSGE – Sistema Entorno</a:t>
            </a:r>
            <a:endParaRPr lang="es-CL" dirty="0"/>
          </a:p>
        </p:txBody>
      </p:sp>
      <p:sp>
        <p:nvSpPr>
          <p:cNvPr id="26" name="Rectángulo redondeado 25"/>
          <p:cNvSpPr/>
          <p:nvPr/>
        </p:nvSpPr>
        <p:spPr>
          <a:xfrm>
            <a:off x="5845628" y="1275606"/>
            <a:ext cx="3141376" cy="82255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dirty="0" smtClean="0"/>
              <a:t>Los cambios en el </a:t>
            </a:r>
            <a:r>
              <a:rPr lang="es-CL" sz="1000" b="1" dirty="0" smtClean="0"/>
              <a:t>Entorno </a:t>
            </a:r>
            <a:r>
              <a:rPr lang="es-CL" sz="1000" dirty="0" smtClean="0"/>
              <a:t>impactan a </a:t>
            </a:r>
          </a:p>
          <a:p>
            <a:pPr algn="ctr"/>
            <a:r>
              <a:rPr lang="es-CL" sz="1000" dirty="0" smtClean="0"/>
              <a:t>los </a:t>
            </a:r>
            <a:r>
              <a:rPr lang="es-CL" sz="1000" b="1" dirty="0" smtClean="0"/>
              <a:t>interesados clave</a:t>
            </a:r>
            <a:r>
              <a:rPr lang="es-CL" sz="1000" dirty="0" smtClean="0"/>
              <a:t> modificando sus </a:t>
            </a:r>
          </a:p>
          <a:p>
            <a:pPr algn="ctr"/>
            <a:r>
              <a:rPr lang="es-CL" sz="1000" b="1" i="1" dirty="0" smtClean="0"/>
              <a:t>preocupaciones</a:t>
            </a:r>
            <a:r>
              <a:rPr lang="es-CL" sz="1000" dirty="0" smtClean="0"/>
              <a:t>, </a:t>
            </a:r>
            <a:r>
              <a:rPr lang="es-CL" sz="1000" b="1" i="1" dirty="0" smtClean="0"/>
              <a:t>inquietudes</a:t>
            </a:r>
            <a:r>
              <a:rPr lang="es-CL" sz="1000" dirty="0" smtClean="0"/>
              <a:t>, </a:t>
            </a:r>
            <a:r>
              <a:rPr lang="es-CL" sz="1000" b="1" i="1" dirty="0" smtClean="0"/>
              <a:t>necesidades</a:t>
            </a:r>
            <a:r>
              <a:rPr lang="es-CL" sz="1000" dirty="0" smtClean="0"/>
              <a:t>, </a:t>
            </a:r>
          </a:p>
          <a:p>
            <a:pPr algn="ctr"/>
            <a:r>
              <a:rPr lang="es-CL" sz="1000" b="1" i="1" dirty="0" smtClean="0"/>
              <a:t>intereses</a:t>
            </a:r>
            <a:r>
              <a:rPr lang="es-CL" sz="1000" dirty="0" smtClean="0"/>
              <a:t> o </a:t>
            </a:r>
            <a:r>
              <a:rPr lang="es-CL" sz="1000" b="1" i="1" dirty="0" smtClean="0"/>
              <a:t>expectativas</a:t>
            </a:r>
            <a:endParaRPr lang="es-CL" sz="1000" b="1" i="1" dirty="0"/>
          </a:p>
        </p:txBody>
      </p:sp>
      <p:sp>
        <p:nvSpPr>
          <p:cNvPr id="28" name="Rectángulo redondeado 27"/>
          <p:cNvSpPr/>
          <p:nvPr/>
        </p:nvSpPr>
        <p:spPr>
          <a:xfrm>
            <a:off x="6156186" y="2734151"/>
            <a:ext cx="2520280" cy="77370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sz="1000" dirty="0" smtClean="0"/>
          </a:p>
          <a:p>
            <a:r>
              <a:rPr lang="es-CL" sz="1000" dirty="0" smtClean="0"/>
              <a:t>Estas se expresan en </a:t>
            </a:r>
            <a:r>
              <a:rPr lang="es-CL" sz="1000" b="1" dirty="0" smtClean="0"/>
              <a:t>condiciones </a:t>
            </a:r>
            <a:r>
              <a:rPr lang="es-CL" sz="1000" dirty="0" smtClean="0"/>
              <a:t>de:</a:t>
            </a:r>
          </a:p>
          <a:p>
            <a:pPr algn="ctr"/>
            <a:r>
              <a:rPr lang="es-CL" sz="1000" dirty="0" smtClean="0"/>
              <a:t>Satisfacción</a:t>
            </a:r>
          </a:p>
          <a:p>
            <a:pPr algn="ctr"/>
            <a:r>
              <a:rPr lang="es-CL" sz="1000" dirty="0" smtClean="0"/>
              <a:t>Operación </a:t>
            </a:r>
          </a:p>
          <a:p>
            <a:pPr algn="ctr"/>
            <a:r>
              <a:rPr lang="es-CL" sz="1000" dirty="0" smtClean="0"/>
              <a:t>Posibilidades</a:t>
            </a:r>
          </a:p>
          <a:p>
            <a:endParaRPr lang="es-CL" sz="1000" dirty="0"/>
          </a:p>
        </p:txBody>
      </p:sp>
      <p:sp>
        <p:nvSpPr>
          <p:cNvPr id="29" name="Flecha derecha 28"/>
          <p:cNvSpPr/>
          <p:nvPr/>
        </p:nvSpPr>
        <p:spPr>
          <a:xfrm rot="5400000">
            <a:off x="7205432" y="2254153"/>
            <a:ext cx="421761" cy="35744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sp>
        <p:nvSpPr>
          <p:cNvPr id="30" name="Flecha derecha 29"/>
          <p:cNvSpPr/>
          <p:nvPr/>
        </p:nvSpPr>
        <p:spPr>
          <a:xfrm rot="5400000">
            <a:off x="7205432" y="3695394"/>
            <a:ext cx="421761" cy="357448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200" dirty="0"/>
          </a:p>
        </p:txBody>
      </p:sp>
      <p:sp>
        <p:nvSpPr>
          <p:cNvPr id="31" name="Rectángulo redondeado 30"/>
          <p:cNvSpPr/>
          <p:nvPr/>
        </p:nvSpPr>
        <p:spPr>
          <a:xfrm>
            <a:off x="6156176" y="4144900"/>
            <a:ext cx="2520280" cy="7498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s-CL" sz="1000" dirty="0" smtClean="0"/>
          </a:p>
          <a:p>
            <a:pPr algn="ctr"/>
            <a:r>
              <a:rPr lang="es-CL" sz="1000" dirty="0" smtClean="0"/>
              <a:t>Los cambios en estos tres tipos de </a:t>
            </a:r>
          </a:p>
          <a:p>
            <a:pPr algn="ctr"/>
            <a:r>
              <a:rPr lang="es-CL" sz="1000" dirty="0" smtClean="0"/>
              <a:t>condiciones imponen a la gestión de organizaciones </a:t>
            </a:r>
            <a:r>
              <a:rPr lang="es-CL" sz="1000" b="1" dirty="0" smtClean="0">
                <a:solidFill>
                  <a:srgbClr val="FF0000"/>
                </a:solidFill>
              </a:rPr>
              <a:t>DESAFIOS </a:t>
            </a:r>
            <a:r>
              <a:rPr lang="es-CL" sz="1000" dirty="0" smtClean="0">
                <a:solidFill>
                  <a:schemeClr val="tx1"/>
                </a:solidFill>
              </a:rPr>
              <a:t>que deben enfrentar para sustentabilidad.</a:t>
            </a:r>
          </a:p>
          <a:p>
            <a:endParaRPr lang="es-CL" sz="1000" b="1" dirty="0">
              <a:solidFill>
                <a:srgbClr val="FF0000"/>
              </a:solidFill>
            </a:endParaRPr>
          </a:p>
        </p:txBody>
      </p:sp>
      <p:pic>
        <p:nvPicPr>
          <p:cNvPr id="32" name="Imagen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51" y="1419622"/>
            <a:ext cx="3762965" cy="3240360"/>
          </a:xfrm>
          <a:prstGeom prst="rect">
            <a:avLst/>
          </a:prstGeom>
        </p:spPr>
      </p:pic>
      <p:sp>
        <p:nvSpPr>
          <p:cNvPr id="21" name="Rectángulo redondeado 20"/>
          <p:cNvSpPr/>
          <p:nvPr/>
        </p:nvSpPr>
        <p:spPr>
          <a:xfrm>
            <a:off x="2541857" y="3388639"/>
            <a:ext cx="2457551" cy="1526988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Diagnóstico del Sistema Entorno</a:t>
            </a:r>
          </a:p>
          <a:p>
            <a:pPr algn="ctr"/>
            <a:endParaRPr lang="es-CL" sz="1000" dirty="0" smtClean="0"/>
          </a:p>
          <a:p>
            <a:r>
              <a:rPr lang="es-CL" sz="1000" dirty="0" smtClean="0"/>
              <a:t>- Impacto de situaciones PESTA</a:t>
            </a:r>
          </a:p>
          <a:p>
            <a:r>
              <a:rPr lang="es-CL" sz="1000" dirty="0" smtClean="0"/>
              <a:t>- Condiciones Satisfacción Clientes</a:t>
            </a:r>
          </a:p>
          <a:p>
            <a:r>
              <a:rPr lang="es-CL" sz="1000" dirty="0" smtClean="0"/>
              <a:t>- Condiciones </a:t>
            </a:r>
            <a:r>
              <a:rPr lang="es-CL" sz="1000" dirty="0"/>
              <a:t>de </a:t>
            </a:r>
            <a:r>
              <a:rPr lang="es-CL" sz="1000" dirty="0" smtClean="0"/>
              <a:t>Operación</a:t>
            </a:r>
          </a:p>
          <a:p>
            <a:r>
              <a:rPr lang="es-CL" sz="1000" dirty="0" smtClean="0"/>
              <a:t>- Condiciones </a:t>
            </a:r>
            <a:r>
              <a:rPr lang="es-CL" sz="1000" dirty="0"/>
              <a:t>de Posibilidades</a:t>
            </a:r>
            <a:endParaRPr lang="es-CL" sz="1000" dirty="0" smtClean="0"/>
          </a:p>
          <a:p>
            <a:pPr algn="ctr"/>
            <a:endParaRPr lang="es-CL" sz="1000" dirty="0" smtClean="0"/>
          </a:p>
          <a:p>
            <a:pPr algn="ctr"/>
            <a:r>
              <a:rPr lang="es-CL" sz="1000" dirty="0" smtClean="0"/>
              <a:t>DESAFÍOS – Resultados Esperados – </a:t>
            </a:r>
          </a:p>
          <a:p>
            <a:pPr algn="ctr"/>
            <a:r>
              <a:rPr lang="es-CL" sz="1000" dirty="0" smtClean="0"/>
              <a:t>Temas Estratégicos</a:t>
            </a:r>
            <a:endParaRPr lang="es-CL" sz="1000" dirty="0"/>
          </a:p>
        </p:txBody>
      </p:sp>
      <p:sp>
        <p:nvSpPr>
          <p:cNvPr id="13" name="Corchetes 12"/>
          <p:cNvSpPr/>
          <p:nvPr/>
        </p:nvSpPr>
        <p:spPr>
          <a:xfrm>
            <a:off x="2267744" y="1347614"/>
            <a:ext cx="2952328" cy="936104"/>
          </a:xfrm>
          <a:prstGeom prst="bracketPair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80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151" y="1419622"/>
            <a:ext cx="3762965" cy="3240360"/>
          </a:xfrm>
          <a:prstGeom prst="rect">
            <a:avLst/>
          </a:prstGeom>
        </p:spPr>
      </p:pic>
      <p:sp>
        <p:nvSpPr>
          <p:cNvPr id="8" name="Título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1979712" y="742950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MSGE – Sistema Organización</a:t>
            </a:r>
            <a:endParaRPr lang="es-CL" dirty="0"/>
          </a:p>
        </p:txBody>
      </p:sp>
      <p:sp>
        <p:nvSpPr>
          <p:cNvPr id="14" name="Rectángulo redondeado 13"/>
          <p:cNvSpPr/>
          <p:nvPr/>
        </p:nvSpPr>
        <p:spPr>
          <a:xfrm>
            <a:off x="6498499" y="1218579"/>
            <a:ext cx="2395980" cy="10801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000" b="1" dirty="0" smtClean="0"/>
          </a:p>
          <a:p>
            <a:pPr algn="ctr"/>
            <a:endParaRPr lang="es-CL" sz="1000" b="1" dirty="0"/>
          </a:p>
          <a:p>
            <a:pPr algn="ctr"/>
            <a:r>
              <a:rPr lang="es-CL" sz="1000" b="1" dirty="0" smtClean="0"/>
              <a:t>Declaraciones fundamentales </a:t>
            </a:r>
          </a:p>
          <a:p>
            <a:pPr algn="ctr"/>
            <a:r>
              <a:rPr lang="es-CL" sz="1000" b="1" dirty="0" smtClean="0"/>
              <a:t>de la empresa</a:t>
            </a:r>
          </a:p>
          <a:p>
            <a:pPr marL="228600" indent="-228600">
              <a:buFont typeface="+mj-lt"/>
              <a:buAutoNum type="arabicPeriod"/>
            </a:pPr>
            <a:r>
              <a:rPr lang="es-CL" sz="1000" dirty="0" smtClean="0"/>
              <a:t>Propuesta de Valor</a:t>
            </a:r>
          </a:p>
          <a:p>
            <a:pPr marL="228600" indent="-228600">
              <a:buFont typeface="+mj-lt"/>
              <a:buAutoNum type="arabicPeriod"/>
            </a:pPr>
            <a:r>
              <a:rPr lang="es-CL" sz="1000" dirty="0" smtClean="0"/>
              <a:t>Clientes</a:t>
            </a:r>
          </a:p>
          <a:p>
            <a:pPr marL="228600" indent="-228600">
              <a:buFont typeface="+mj-lt"/>
              <a:buAutoNum type="arabicPeriod"/>
            </a:pPr>
            <a:r>
              <a:rPr lang="es-CL" sz="1000" dirty="0" smtClean="0"/>
              <a:t>Propósitos</a:t>
            </a:r>
          </a:p>
          <a:p>
            <a:pPr algn="ctr"/>
            <a:endParaRPr lang="es-CL" sz="1000" b="1" dirty="0"/>
          </a:p>
          <a:p>
            <a:pPr algn="ctr"/>
            <a:endParaRPr lang="es-CL" sz="1000" dirty="0" smtClean="0"/>
          </a:p>
        </p:txBody>
      </p:sp>
      <p:pic>
        <p:nvPicPr>
          <p:cNvPr id="12" name="Imagen 11"/>
          <p:cNvPicPr/>
          <p:nvPr/>
        </p:nvPicPr>
        <p:blipFill>
          <a:blip r:embed="rId3"/>
          <a:stretch>
            <a:fillRect/>
          </a:stretch>
        </p:blipFill>
        <p:spPr>
          <a:xfrm>
            <a:off x="1706976" y="3075806"/>
            <a:ext cx="4392488" cy="158417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5" name="Rectángulo redondeado 14"/>
          <p:cNvSpPr/>
          <p:nvPr/>
        </p:nvSpPr>
        <p:spPr>
          <a:xfrm>
            <a:off x="6493578" y="2453661"/>
            <a:ext cx="2395980" cy="108012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s-CL" sz="1000" b="1" dirty="0" smtClean="0"/>
              <a:t>Declaraciones de Operación</a:t>
            </a:r>
          </a:p>
          <a:p>
            <a:r>
              <a:rPr lang="es-CL" sz="1000" dirty="0" smtClean="0"/>
              <a:t>4.</a:t>
            </a:r>
            <a:r>
              <a:rPr lang="es-CL" sz="1000" b="1" dirty="0" smtClean="0"/>
              <a:t> </a:t>
            </a:r>
            <a:r>
              <a:rPr lang="es-CL" sz="1000" dirty="0" smtClean="0"/>
              <a:t>Resultados esperados por tema </a:t>
            </a:r>
          </a:p>
          <a:p>
            <a:r>
              <a:rPr lang="es-CL" sz="1000" dirty="0" smtClean="0"/>
              <a:t>   Estratégico </a:t>
            </a:r>
          </a:p>
          <a:p>
            <a:r>
              <a:rPr lang="es-CL" sz="1000" dirty="0" smtClean="0"/>
              <a:t>5. Organización </a:t>
            </a:r>
            <a:r>
              <a:rPr lang="es-CL" sz="1000" dirty="0"/>
              <a:t>de las </a:t>
            </a:r>
            <a:r>
              <a:rPr lang="es-CL" sz="1000" dirty="0" smtClean="0"/>
              <a:t>acciones</a:t>
            </a:r>
          </a:p>
          <a:p>
            <a:r>
              <a:rPr lang="es-CL" sz="1000" dirty="0" smtClean="0"/>
              <a:t>6. Capacidad de acción</a:t>
            </a:r>
          </a:p>
          <a:p>
            <a:r>
              <a:rPr lang="es-CL" sz="1000" dirty="0" smtClean="0"/>
              <a:t>7. Modelo del Negocio</a:t>
            </a:r>
            <a:endParaRPr lang="es-CL" sz="1000" dirty="0"/>
          </a:p>
        </p:txBody>
      </p:sp>
      <p:sp>
        <p:nvSpPr>
          <p:cNvPr id="17" name="Rectángulo redondeado 16"/>
          <p:cNvSpPr/>
          <p:nvPr/>
        </p:nvSpPr>
        <p:spPr>
          <a:xfrm>
            <a:off x="6460111" y="3688742"/>
            <a:ext cx="2395980" cy="118726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000" b="1" dirty="0" smtClean="0"/>
          </a:p>
          <a:p>
            <a:pPr algn="ctr"/>
            <a:endParaRPr lang="es-CL" sz="1000" b="1" dirty="0"/>
          </a:p>
          <a:p>
            <a:pPr algn="ctr"/>
            <a:r>
              <a:rPr lang="es-CL" sz="1000" b="1" dirty="0"/>
              <a:t>Diagnóstico del Sistema </a:t>
            </a:r>
            <a:endParaRPr lang="es-CL" sz="1000" b="1" dirty="0" smtClean="0"/>
          </a:p>
          <a:p>
            <a:pPr algn="ctr"/>
            <a:r>
              <a:rPr lang="es-CL" sz="1000" b="1" dirty="0" smtClean="0"/>
              <a:t>Organización</a:t>
            </a:r>
            <a:endParaRPr lang="es-CL" sz="1000" b="1" dirty="0"/>
          </a:p>
          <a:p>
            <a:pPr algn="ctr"/>
            <a:endParaRPr lang="es-CL" sz="1000" b="1" dirty="0"/>
          </a:p>
          <a:p>
            <a:pPr algn="ctr"/>
            <a:r>
              <a:rPr lang="es-CL" sz="1000" dirty="0"/>
              <a:t>Identificar el tipo de estrategia </a:t>
            </a:r>
            <a:endParaRPr lang="es-CL" sz="1000" dirty="0" smtClean="0"/>
          </a:p>
          <a:p>
            <a:pPr algn="ctr"/>
            <a:r>
              <a:rPr lang="es-CL" sz="1000" dirty="0" smtClean="0"/>
              <a:t>genérica </a:t>
            </a:r>
            <a:r>
              <a:rPr lang="es-CL" sz="1000" dirty="0"/>
              <a:t>posible de implementar </a:t>
            </a:r>
            <a:endParaRPr lang="es-CL" sz="1000" dirty="0" smtClean="0"/>
          </a:p>
          <a:p>
            <a:pPr algn="ctr"/>
            <a:r>
              <a:rPr lang="es-CL" sz="1000" dirty="0" smtClean="0"/>
              <a:t>conociendo </a:t>
            </a:r>
            <a:r>
              <a:rPr lang="es-CL" sz="1000" dirty="0"/>
              <a:t>las debilidades y </a:t>
            </a:r>
            <a:endParaRPr lang="es-CL" sz="1000" dirty="0" smtClean="0"/>
          </a:p>
          <a:p>
            <a:pPr algn="ctr"/>
            <a:r>
              <a:rPr lang="es-CL" sz="1000" dirty="0" smtClean="0"/>
              <a:t>fortalezas </a:t>
            </a:r>
            <a:r>
              <a:rPr lang="es-CL" sz="1000" dirty="0"/>
              <a:t>de los procesos clave. </a:t>
            </a:r>
          </a:p>
          <a:p>
            <a:pPr algn="ctr"/>
            <a:endParaRPr lang="es-CL" sz="1000" b="1" dirty="0"/>
          </a:p>
          <a:p>
            <a:pPr algn="ctr"/>
            <a:endParaRPr lang="es-CL" sz="1000" dirty="0" smtClean="0"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6976" y="2012190"/>
            <a:ext cx="4392488" cy="1963062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68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ítulo 1"/>
          <p:cNvSpPr>
            <a:spLocks noGrp="1"/>
          </p:cNvSpPr>
          <p:nvPr>
            <p:ph type="title"/>
          </p:nvPr>
        </p:nvSpPr>
        <p:spPr>
          <a:xfrm>
            <a:off x="1619672" y="0"/>
            <a:ext cx="7524328" cy="884466"/>
          </a:xfrm>
        </p:spPr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20" name="Marcador de contenido 2"/>
          <p:cNvSpPr>
            <a:spLocks noGrp="1"/>
          </p:cNvSpPr>
          <p:nvPr>
            <p:ph idx="1"/>
          </p:nvPr>
        </p:nvSpPr>
        <p:spPr>
          <a:xfrm>
            <a:off x="1979712" y="742950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MSGE – Formulación de la Estrategia</a:t>
            </a:r>
            <a:endParaRPr lang="es-CL" dirty="0"/>
          </a:p>
        </p:txBody>
      </p:sp>
      <p:pic>
        <p:nvPicPr>
          <p:cNvPr id="21" name="Imagen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7704" y="1627416"/>
            <a:ext cx="3762965" cy="324036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533" y="1338124"/>
            <a:ext cx="3715574" cy="17281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n 21"/>
          <p:cNvPicPr/>
          <p:nvPr/>
        </p:nvPicPr>
        <p:blipFill>
          <a:blip r:embed="rId4"/>
          <a:stretch>
            <a:fillRect/>
          </a:stretch>
        </p:blipFill>
        <p:spPr>
          <a:xfrm>
            <a:off x="5785840" y="3503016"/>
            <a:ext cx="3178648" cy="125147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533" y="3121999"/>
            <a:ext cx="3715573" cy="17540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Rectángulo redondeado 23"/>
          <p:cNvSpPr/>
          <p:nvPr/>
        </p:nvSpPr>
        <p:spPr>
          <a:xfrm>
            <a:off x="5826992" y="1528332"/>
            <a:ext cx="3137496" cy="165555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L" sz="1000" b="1" dirty="0" smtClean="0"/>
          </a:p>
          <a:p>
            <a:pPr algn="ctr"/>
            <a:endParaRPr lang="es-CL" sz="1000" b="1" dirty="0" smtClean="0"/>
          </a:p>
          <a:p>
            <a:pPr algn="ctr"/>
            <a:endParaRPr lang="es-CL" sz="1000" b="1" dirty="0"/>
          </a:p>
          <a:p>
            <a:pPr algn="ctr"/>
            <a:endParaRPr lang="es-CL" sz="1000" b="1" dirty="0" smtClean="0"/>
          </a:p>
          <a:p>
            <a:pPr algn="ctr"/>
            <a:endParaRPr lang="es-CL" sz="1000" b="1" dirty="0"/>
          </a:p>
          <a:p>
            <a:pPr algn="ctr"/>
            <a:endParaRPr lang="es-CL" sz="1000" b="1" dirty="0" smtClean="0"/>
          </a:p>
          <a:p>
            <a:pPr algn="ctr"/>
            <a:endParaRPr lang="es-CL" sz="1000" b="1" dirty="0" smtClean="0"/>
          </a:p>
          <a:p>
            <a:pPr algn="ctr"/>
            <a:r>
              <a:rPr lang="es-CL" sz="1000" b="1" dirty="0" smtClean="0"/>
              <a:t>Estrategia de solución integral </a:t>
            </a:r>
          </a:p>
          <a:p>
            <a:pPr algn="ctr"/>
            <a:r>
              <a:rPr lang="es-CL" sz="1000" b="1" dirty="0" smtClean="0"/>
              <a:t>al cliente </a:t>
            </a:r>
            <a:r>
              <a:rPr lang="es-CL" sz="1000" dirty="0" smtClean="0"/>
              <a:t>(Arnoldo </a:t>
            </a:r>
            <a:r>
              <a:rPr lang="es-CL" sz="1000" dirty="0" err="1" smtClean="0"/>
              <a:t>Hax</a:t>
            </a:r>
            <a:r>
              <a:rPr lang="es-CL" sz="1000" dirty="0" smtClean="0"/>
              <a:t>)</a:t>
            </a:r>
          </a:p>
          <a:p>
            <a:pPr algn="ctr"/>
            <a:endParaRPr lang="es-CL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Relación con los clientes es fundamental</a:t>
            </a:r>
            <a:br>
              <a:rPr lang="es-CL" sz="1000" dirty="0" smtClean="0"/>
            </a:br>
            <a:r>
              <a:rPr lang="es-CL" sz="1000" dirty="0" smtClean="0"/>
              <a:t>y duradera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Servicio integral de solución </a:t>
            </a:r>
            <a:br>
              <a:rPr lang="es-CL" sz="1000" dirty="0" smtClean="0"/>
            </a:br>
            <a:r>
              <a:rPr lang="es-CL" sz="1000" dirty="0" smtClean="0"/>
              <a:t>productos y servicios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s-CL" sz="1000" dirty="0" smtClean="0"/>
              <a:t>Captar, retener, profundizar y ampliar </a:t>
            </a:r>
          </a:p>
          <a:p>
            <a:r>
              <a:rPr lang="es-CL" sz="1000" dirty="0"/>
              <a:t> </a:t>
            </a:r>
            <a:r>
              <a:rPr lang="es-CL" sz="1000" dirty="0" smtClean="0"/>
              <a:t>   relación con el cliente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s-CL" sz="1000" dirty="0" smtClean="0"/>
          </a:p>
          <a:p>
            <a:pPr algn="ctr"/>
            <a:endParaRPr lang="es-CL" sz="1000" dirty="0"/>
          </a:p>
          <a:p>
            <a:pPr algn="ctr"/>
            <a:endParaRPr lang="es-CL" sz="1000" dirty="0" smtClean="0"/>
          </a:p>
          <a:p>
            <a:pPr algn="ctr"/>
            <a:endParaRPr lang="es-CL" sz="1000" dirty="0" smtClean="0"/>
          </a:p>
          <a:p>
            <a:pPr algn="ctr"/>
            <a:endParaRPr lang="es-CL" sz="1000" dirty="0"/>
          </a:p>
          <a:p>
            <a:pPr algn="ctr"/>
            <a:endParaRPr lang="es-CL" sz="1000" dirty="0"/>
          </a:p>
          <a:p>
            <a:pPr algn="ctr"/>
            <a:endParaRPr lang="es-CL" sz="10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60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4" name="Marcador de contenido 2"/>
          <p:cNvSpPr>
            <a:spLocks noGrp="1"/>
          </p:cNvSpPr>
          <p:nvPr>
            <p:ph idx="1"/>
          </p:nvPr>
        </p:nvSpPr>
        <p:spPr>
          <a:xfrm>
            <a:off x="1979712" y="886966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Postulación de Profesionales</a:t>
            </a:r>
            <a:endParaRPr lang="es-CL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397" y="1384084"/>
            <a:ext cx="1470421" cy="1351198"/>
          </a:xfrm>
          <a:prstGeom prst="rect">
            <a:avLst/>
          </a:prstGeom>
        </p:spPr>
      </p:pic>
      <p:grpSp>
        <p:nvGrpSpPr>
          <p:cNvPr id="15" name="Grupo 14"/>
          <p:cNvGrpSpPr/>
          <p:nvPr/>
        </p:nvGrpSpPr>
        <p:grpSpPr>
          <a:xfrm>
            <a:off x="3508839" y="1612518"/>
            <a:ext cx="1280316" cy="1135946"/>
            <a:chOff x="3635896" y="1851670"/>
            <a:chExt cx="1280316" cy="1135946"/>
          </a:xfrm>
        </p:grpSpPr>
        <p:pic>
          <p:nvPicPr>
            <p:cNvPr id="9" name="Imagen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5896" y="1851670"/>
              <a:ext cx="1280316" cy="881850"/>
            </a:xfrm>
            <a:prstGeom prst="rect">
              <a:avLst/>
            </a:prstGeom>
          </p:spPr>
        </p:pic>
        <p:sp>
          <p:nvSpPr>
            <p:cNvPr id="10" name="CuadroTexto 9"/>
            <p:cNvSpPr txBox="1"/>
            <p:nvPr/>
          </p:nvSpPr>
          <p:spPr>
            <a:xfrm>
              <a:off x="3952018" y="2710617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smtClean="0"/>
                <a:t>SIPOC</a:t>
              </a:r>
              <a:endParaRPr lang="es-CL" sz="1200" b="1" dirty="0"/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1824408" y="3111959"/>
            <a:ext cx="1254397" cy="792088"/>
            <a:chOff x="3419872" y="3795886"/>
            <a:chExt cx="1254397" cy="792088"/>
          </a:xfrm>
        </p:grpSpPr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19872" y="3795886"/>
              <a:ext cx="1254397" cy="541527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3723034" y="4310975"/>
              <a:ext cx="64807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200" b="1" dirty="0" smtClean="0"/>
                <a:t>RECI</a:t>
              </a:r>
              <a:endParaRPr lang="es-CL" sz="1200" b="1" dirty="0"/>
            </a:p>
          </p:txBody>
        </p: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599" y="4149314"/>
            <a:ext cx="1495950" cy="713585"/>
          </a:xfrm>
          <a:prstGeom prst="rect">
            <a:avLst/>
          </a:prstGeom>
        </p:spPr>
      </p:pic>
      <p:grpSp>
        <p:nvGrpSpPr>
          <p:cNvPr id="8" name="Grupo 7"/>
          <p:cNvGrpSpPr/>
          <p:nvPr/>
        </p:nvGrpSpPr>
        <p:grpSpPr>
          <a:xfrm>
            <a:off x="3230037" y="2989378"/>
            <a:ext cx="1584176" cy="1112520"/>
            <a:chOff x="3473759" y="3119629"/>
            <a:chExt cx="1584176" cy="1112520"/>
          </a:xfrm>
        </p:grpSpPr>
        <p:sp>
          <p:nvSpPr>
            <p:cNvPr id="14" name="CuadroTexto 13"/>
            <p:cNvSpPr txBox="1"/>
            <p:nvPr/>
          </p:nvSpPr>
          <p:spPr>
            <a:xfrm>
              <a:off x="3473759" y="3832039"/>
              <a:ext cx="158417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b="1" dirty="0"/>
                <a:t>M</a:t>
              </a:r>
              <a:r>
                <a:rPr lang="es-CL" sz="1000" b="1" dirty="0" smtClean="0"/>
                <a:t>atriz</a:t>
              </a:r>
              <a:br>
                <a:rPr lang="es-CL" sz="1000" b="1" dirty="0" smtClean="0"/>
              </a:br>
              <a:r>
                <a:rPr lang="es-CL" sz="1000" b="1" dirty="0" smtClean="0"/>
                <a:t>descubrimiento</a:t>
              </a:r>
              <a:endParaRPr lang="es-CL" sz="1000" b="1" dirty="0"/>
            </a:p>
          </p:txBody>
        </p:sp>
        <p:pic>
          <p:nvPicPr>
            <p:cNvPr id="5" name="Imagen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6922" y="3119629"/>
              <a:ext cx="1011274" cy="712410"/>
            </a:xfrm>
            <a:prstGeom prst="rect">
              <a:avLst/>
            </a:prstGeom>
          </p:spPr>
        </p:pic>
      </p:grpSp>
      <p:graphicFrame>
        <p:nvGraphicFramePr>
          <p:cNvPr id="20" name="Diagrama 19"/>
          <p:cNvGraphicFramePr/>
          <p:nvPr>
            <p:extLst>
              <p:ext uri="{D42A27DB-BD31-4B8C-83A1-F6EECF244321}">
                <p14:modId xmlns:p14="http://schemas.microsoft.com/office/powerpoint/2010/main" val="2220100308"/>
              </p:ext>
            </p:extLst>
          </p:nvPr>
        </p:nvGraphicFramePr>
        <p:xfrm>
          <a:off x="5535245" y="1703470"/>
          <a:ext cx="3055167" cy="8841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21" name="Imagen 20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6096" y="2890077"/>
            <a:ext cx="3154316" cy="1750940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5314" y="1580581"/>
            <a:ext cx="7588685" cy="3079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866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0" grpId="0">
        <p:bldAsOne/>
      </p:bldGraphic>
      <p:bldGraphic spid="20" grpId="1">
        <p:bldAsOne/>
      </p:bldGraphic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Aplicación de la teoría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s-CL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58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contenido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8403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algn="ctr"/>
            <a:r>
              <a:rPr lang="es-CL" dirty="0"/>
              <a:t>Introducción y </a:t>
            </a:r>
            <a:r>
              <a:rPr lang="es-CL" dirty="0" smtClean="0"/>
              <a:t>Motivación</a:t>
            </a:r>
            <a:endParaRPr lang="es-CL" dirty="0"/>
          </a:p>
        </p:txBody>
      </p:sp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917129813"/>
              </p:ext>
            </p:extLst>
          </p:nvPr>
        </p:nvGraphicFramePr>
        <p:xfrm>
          <a:off x="3779912" y="1419622"/>
          <a:ext cx="4536504" cy="30243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Elementos para una buena salud</a:t>
            </a:r>
            <a:endParaRPr lang="es-CL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1371901016"/>
              </p:ext>
            </p:extLst>
          </p:nvPr>
        </p:nvGraphicFramePr>
        <p:xfrm>
          <a:off x="1621649" y="1131590"/>
          <a:ext cx="2016224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9243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Introducción y Motivación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CL" dirty="0" smtClean="0"/>
              <a:t>Profesionales del deporte</a:t>
            </a:r>
            <a:endParaRPr lang="es-CL" dirty="0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024080528"/>
              </p:ext>
            </p:extLst>
          </p:nvPr>
        </p:nvGraphicFramePr>
        <p:xfrm>
          <a:off x="3563888" y="1491630"/>
          <a:ext cx="4824536" cy="32631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Imagen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1371901016"/>
              </p:ext>
            </p:extLst>
          </p:nvPr>
        </p:nvGraphicFramePr>
        <p:xfrm>
          <a:off x="1621649" y="1131590"/>
          <a:ext cx="2016224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926355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Graphic spid="5" grpId="0">
        <p:bldAsOne/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Introducción y Motivación</a:t>
            </a:r>
          </a:p>
        </p:txBody>
      </p:sp>
      <p:graphicFrame>
        <p:nvGraphicFramePr>
          <p:cNvPr id="7" name="Diagrama 6"/>
          <p:cNvGraphicFramePr/>
          <p:nvPr>
            <p:extLst>
              <p:ext uri="{D42A27DB-BD31-4B8C-83A1-F6EECF244321}">
                <p14:modId xmlns:p14="http://schemas.microsoft.com/office/powerpoint/2010/main" val="2161773300"/>
              </p:ext>
            </p:extLst>
          </p:nvPr>
        </p:nvGraphicFramePr>
        <p:xfrm>
          <a:off x="1621649" y="1131590"/>
          <a:ext cx="2016224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Marcador de contenido 2"/>
          <p:cNvSpPr>
            <a:spLocks noGrp="1"/>
          </p:cNvSpPr>
          <p:nvPr>
            <p:ph idx="1"/>
          </p:nvPr>
        </p:nvSpPr>
        <p:spPr>
          <a:xfrm>
            <a:off x="1907704" y="742950"/>
            <a:ext cx="6912768" cy="460648"/>
          </a:xfrm>
        </p:spPr>
        <p:txBody>
          <a:bodyPr/>
          <a:lstStyle/>
          <a:p>
            <a:pPr algn="ctr"/>
            <a:r>
              <a:rPr lang="es-CL" dirty="0" smtClean="0"/>
              <a:t>Profesionales del deporte - Estadísticas</a:t>
            </a:r>
            <a:endParaRPr lang="es-CL" dirty="0"/>
          </a:p>
        </p:txBody>
      </p:sp>
      <p:pic>
        <p:nvPicPr>
          <p:cNvPr id="19" name="Imagen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5470" y="1275606"/>
            <a:ext cx="2553408" cy="1176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5" y="2543827"/>
            <a:ext cx="2553408" cy="1176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5" y="3798782"/>
            <a:ext cx="2563833" cy="1184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1275606"/>
            <a:ext cx="2547333" cy="1176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288" y="2543827"/>
            <a:ext cx="2539246" cy="117691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200" y="3802813"/>
            <a:ext cx="2547333" cy="1176911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9" name="Marcador de contenido 5"/>
          <p:cNvGraphicFramePr>
            <a:graphicFrameLocks noGrp="1"/>
          </p:cNvGraphicFramePr>
          <p:nvPr>
            <p:ph idx="10"/>
            <p:extLst>
              <p:ext uri="{D42A27DB-BD31-4B8C-83A1-F6EECF244321}">
                <p14:modId xmlns:p14="http://schemas.microsoft.com/office/powerpoint/2010/main" val="1084614713"/>
              </p:ext>
            </p:extLst>
          </p:nvPr>
        </p:nvGraphicFramePr>
        <p:xfrm>
          <a:off x="1722483" y="1851670"/>
          <a:ext cx="7197050" cy="234301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28150"/>
                <a:gridCol w="1028150"/>
                <a:gridCol w="1028150"/>
                <a:gridCol w="1028150"/>
                <a:gridCol w="1028150"/>
                <a:gridCol w="1028150"/>
                <a:gridCol w="1028150"/>
              </a:tblGrid>
              <a:tr h="1020906">
                <a:tc>
                  <a:txBody>
                    <a:bodyPr/>
                    <a:lstStyle/>
                    <a:p>
                      <a:endParaRPr lang="es-CL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 smtClean="0"/>
                        <a:t>Ingreso</a:t>
                      </a:r>
                    </a:p>
                    <a:p>
                      <a:pPr algn="ctr"/>
                      <a:r>
                        <a:rPr lang="es-CL" sz="1000" b="1" dirty="0" smtClean="0"/>
                        <a:t>Promedio</a:t>
                      </a:r>
                    </a:p>
                    <a:p>
                      <a:pPr algn="ctr"/>
                      <a:r>
                        <a:rPr lang="es-CL" sz="1000" b="1" dirty="0" smtClean="0"/>
                        <a:t>(5° to año)</a:t>
                      </a:r>
                      <a:endParaRPr lang="es-CL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 smtClean="0"/>
                        <a:t>Tramo</a:t>
                      </a:r>
                    </a:p>
                    <a:p>
                      <a:pPr algn="ctr"/>
                      <a:r>
                        <a:rPr lang="es-CL" sz="1000" b="1" dirty="0" smtClean="0"/>
                        <a:t>Ingreso</a:t>
                      </a:r>
                    </a:p>
                    <a:p>
                      <a:pPr algn="ctr"/>
                      <a:r>
                        <a:rPr lang="es-CL" sz="1000" b="1" dirty="0" smtClean="0"/>
                        <a:t> (50% 5° to </a:t>
                      </a:r>
                    </a:p>
                    <a:p>
                      <a:pPr algn="ctr"/>
                      <a:r>
                        <a:rPr lang="es-CL" sz="1000" b="1" dirty="0" smtClean="0"/>
                        <a:t>año)</a:t>
                      </a:r>
                      <a:endParaRPr lang="es-CL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900" dirty="0" smtClean="0"/>
                    </a:p>
                    <a:p>
                      <a:pPr algn="ctr"/>
                      <a:r>
                        <a:rPr lang="es-CL" sz="900" b="1" dirty="0" smtClean="0"/>
                        <a:t>Empleabilidad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900" b="1" dirty="0" smtClean="0"/>
                        <a:t>(2° to año)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endParaRPr lang="es-CL" sz="1100" dirty="0" smtClean="0"/>
                    </a:p>
                    <a:p>
                      <a:pPr marL="0" algn="ctr" defTabSz="914400" rtl="0" eaLnBrk="1" latinLnBrk="1" hangingPunct="1"/>
                      <a:r>
                        <a:rPr lang="es-CL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Titulados</a:t>
                      </a:r>
                    </a:p>
                    <a:p>
                      <a:pPr marL="0" algn="ctr" defTabSz="914400" rtl="0" eaLnBrk="1" latinLnBrk="1" hangingPunct="1"/>
                      <a:r>
                        <a:rPr lang="es-CL" sz="1000" b="1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2013</a:t>
                      </a:r>
                      <a:endParaRPr lang="es-CL" sz="1000" b="1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b="1" dirty="0" smtClean="0"/>
                        <a:t>Duración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b="1" dirty="0" smtClean="0"/>
                        <a:t>(semestres)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s-CL" sz="900" dirty="0" smtClean="0"/>
                    </a:p>
                    <a:p>
                      <a:pPr algn="ctr"/>
                      <a:r>
                        <a:rPr lang="es-CL" sz="900" b="1" dirty="0" smtClean="0"/>
                        <a:t>Matriculados</a:t>
                      </a:r>
                      <a:endParaRPr lang="es-CL" sz="9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473992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 smtClean="0"/>
                        <a:t>Universidad</a:t>
                      </a:r>
                      <a:endParaRPr lang="es-CL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$685.818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dirty="0" smtClean="0"/>
                        <a:t>$637.523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79,3%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2.799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9,3 – 11,6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16.453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374126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 smtClean="0"/>
                        <a:t>IP</a:t>
                      </a:r>
                      <a:endParaRPr lang="es-CL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dirty="0" smtClean="0"/>
                        <a:t>$580.638</a:t>
                      </a:r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$424.669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56,2%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769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5,1 – 7,1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5.895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  <a:tr h="473992">
                <a:tc>
                  <a:txBody>
                    <a:bodyPr/>
                    <a:lstStyle/>
                    <a:p>
                      <a:pPr algn="ctr"/>
                      <a:r>
                        <a:rPr lang="es-CL" sz="1000" b="1" dirty="0" smtClean="0"/>
                        <a:t>CFT</a:t>
                      </a:r>
                      <a:endParaRPr lang="es-CL" sz="1000" b="1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CL" sz="1000" dirty="0" smtClean="0"/>
                        <a:t>$501.314</a:t>
                      </a:r>
                    </a:p>
                    <a:p>
                      <a:pPr algn="ctr"/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$406.672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49,7%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552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4,7 – 7,3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L" sz="1000" dirty="0" smtClean="0"/>
                        <a:t>3.158</a:t>
                      </a:r>
                      <a:endParaRPr lang="es-CL" sz="1000" dirty="0"/>
                    </a:p>
                  </a:txBody>
                  <a:tcPr anchor="ctr">
                    <a:cell3D prstMaterial="dkEdge">
                      <a:bevel/>
                      <a:lightRig rig="flood" dir="t"/>
                    </a:cell3D>
                  </a:tcPr>
                </a:tc>
              </a:tr>
            </a:tbl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80" y="4468936"/>
            <a:ext cx="542939" cy="53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51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a 5"/>
          <p:cNvGraphicFramePr/>
          <p:nvPr>
            <p:extLst>
              <p:ext uri="{D42A27DB-BD31-4B8C-83A1-F6EECF244321}">
                <p14:modId xmlns:p14="http://schemas.microsoft.com/office/powerpoint/2010/main" val="2263975320"/>
              </p:ext>
            </p:extLst>
          </p:nvPr>
        </p:nvGraphicFramePr>
        <p:xfrm>
          <a:off x="3419872" y="1635646"/>
          <a:ext cx="5248522" cy="2842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7020272" y="3031836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 smtClean="0"/>
              <a:t>Baja </a:t>
            </a:r>
            <a:br>
              <a:rPr lang="es-CL" sz="1200" dirty="0" smtClean="0"/>
            </a:br>
            <a:r>
              <a:rPr lang="es-CL" sz="1200" dirty="0" smtClean="0"/>
              <a:t>Remuneración</a:t>
            </a:r>
            <a:endParaRPr lang="es-CL" sz="1200" dirty="0"/>
          </a:p>
        </p:txBody>
      </p:sp>
      <p:sp>
        <p:nvSpPr>
          <p:cNvPr id="12" name="CuadroTexto 11"/>
          <p:cNvSpPr txBox="1"/>
          <p:nvPr/>
        </p:nvSpPr>
        <p:spPr>
          <a:xfrm>
            <a:off x="6516216" y="4353968"/>
            <a:ext cx="252028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 smtClean="0"/>
              <a:t>www.mifuturo.cl</a:t>
            </a:r>
            <a:endParaRPr lang="es-CL" sz="120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Introducción y Motivación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979712" y="987574"/>
            <a:ext cx="6552728" cy="460648"/>
          </a:xfrm>
        </p:spPr>
        <p:txBody>
          <a:bodyPr/>
          <a:lstStyle/>
          <a:p>
            <a:pPr algn="ctr"/>
            <a:r>
              <a:rPr lang="es-CL" dirty="0" smtClean="0"/>
              <a:t>Problema</a:t>
            </a:r>
            <a:endParaRPr lang="es-CL" dirty="0"/>
          </a:p>
        </p:txBody>
      </p:sp>
      <p:sp>
        <p:nvSpPr>
          <p:cNvPr id="13" name="CuadroTexto 12"/>
          <p:cNvSpPr txBox="1"/>
          <p:nvPr/>
        </p:nvSpPr>
        <p:spPr>
          <a:xfrm>
            <a:off x="7164288" y="2308689"/>
            <a:ext cx="2520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200" dirty="0" smtClean="0"/>
              <a:t>Baja </a:t>
            </a:r>
            <a:br>
              <a:rPr lang="es-CL" sz="1200" dirty="0" smtClean="0"/>
            </a:br>
            <a:r>
              <a:rPr lang="es-CL" sz="1200" dirty="0" smtClean="0"/>
              <a:t>Empleabilidad</a:t>
            </a:r>
            <a:endParaRPr lang="es-CL" sz="1200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aphicFrame>
        <p:nvGraphicFramePr>
          <p:cNvPr id="15" name="Diagrama 14"/>
          <p:cNvGraphicFramePr/>
          <p:nvPr>
            <p:extLst>
              <p:ext uri="{D42A27DB-BD31-4B8C-83A1-F6EECF244321}">
                <p14:modId xmlns:p14="http://schemas.microsoft.com/office/powerpoint/2010/main" val="2217638151"/>
              </p:ext>
            </p:extLst>
          </p:nvPr>
        </p:nvGraphicFramePr>
        <p:xfrm>
          <a:off x="1621649" y="1131590"/>
          <a:ext cx="2016224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3156389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11" grpId="0"/>
      <p:bldP spid="12" grpId="0"/>
      <p:bldP spid="3" grpId="0" build="p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Introducción y Motivación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CL" dirty="0" smtClean="0"/>
              <a:t>Oportunidad de emprender</a:t>
            </a:r>
            <a:endParaRPr lang="es-CL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851670"/>
            <a:ext cx="4696573" cy="216024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  <p:graphicFrame>
        <p:nvGraphicFramePr>
          <p:cNvPr id="11" name="Diagrama 10"/>
          <p:cNvGraphicFramePr/>
          <p:nvPr>
            <p:extLst>
              <p:ext uri="{D42A27DB-BD31-4B8C-83A1-F6EECF244321}">
                <p14:modId xmlns:p14="http://schemas.microsoft.com/office/powerpoint/2010/main" val="2217638151"/>
              </p:ext>
            </p:extLst>
          </p:nvPr>
        </p:nvGraphicFramePr>
        <p:xfrm>
          <a:off x="1621649" y="1131590"/>
          <a:ext cx="2016224" cy="36724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908882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Diagrama 12"/>
          <p:cNvGraphicFramePr/>
          <p:nvPr>
            <p:extLst>
              <p:ext uri="{D42A27DB-BD31-4B8C-83A1-F6EECF244321}">
                <p14:modId xmlns:p14="http://schemas.microsoft.com/office/powerpoint/2010/main" val="1094301629"/>
              </p:ext>
            </p:extLst>
          </p:nvPr>
        </p:nvGraphicFramePr>
        <p:xfrm>
          <a:off x="2483768" y="1347614"/>
          <a:ext cx="5616624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Descripción del Problema</a:t>
            </a:r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3616345708"/>
              </p:ext>
            </p:extLst>
          </p:nvPr>
        </p:nvGraphicFramePr>
        <p:xfrm>
          <a:off x="2339752" y="98757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pSp>
        <p:nvGrpSpPr>
          <p:cNvPr id="6" name="Grupo 5"/>
          <p:cNvGrpSpPr/>
          <p:nvPr/>
        </p:nvGrpSpPr>
        <p:grpSpPr>
          <a:xfrm>
            <a:off x="7380312" y="1131590"/>
            <a:ext cx="1114805" cy="1365597"/>
            <a:chOff x="7884368" y="2574305"/>
            <a:chExt cx="1114805" cy="1365597"/>
          </a:xfrm>
        </p:grpSpPr>
        <p:pic>
          <p:nvPicPr>
            <p:cNvPr id="8" name="Imagen 7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368" y="2574305"/>
              <a:ext cx="968814" cy="968814"/>
            </a:xfrm>
            <a:prstGeom prst="rect">
              <a:avLst/>
            </a:prstGeom>
          </p:spPr>
        </p:pic>
        <p:sp>
          <p:nvSpPr>
            <p:cNvPr id="9" name="CuadroTexto 8"/>
            <p:cNvSpPr txBox="1"/>
            <p:nvPr/>
          </p:nvSpPr>
          <p:spPr>
            <a:xfrm>
              <a:off x="8028384" y="3539792"/>
              <a:ext cx="9707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Profesionales del deporte</a:t>
              </a:r>
              <a:endParaRPr lang="es-CL" sz="1000" dirty="0"/>
            </a:p>
          </p:txBody>
        </p:sp>
      </p:grpSp>
      <p:grpSp>
        <p:nvGrpSpPr>
          <p:cNvPr id="3" name="Grupo 2"/>
          <p:cNvGrpSpPr/>
          <p:nvPr/>
        </p:nvGrpSpPr>
        <p:grpSpPr>
          <a:xfrm>
            <a:off x="2627784" y="1131590"/>
            <a:ext cx="720080" cy="1306769"/>
            <a:chOff x="395536" y="1430475"/>
            <a:chExt cx="780454" cy="1306769"/>
          </a:xfrm>
        </p:grpSpPr>
        <p:pic>
          <p:nvPicPr>
            <p:cNvPr id="11" name="Imagen 10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430475"/>
              <a:ext cx="780454" cy="1060548"/>
            </a:xfrm>
            <a:prstGeom prst="rect">
              <a:avLst/>
            </a:prstGeom>
          </p:spPr>
        </p:pic>
        <p:sp>
          <p:nvSpPr>
            <p:cNvPr id="12" name="CuadroTexto 11"/>
            <p:cNvSpPr txBox="1"/>
            <p:nvPr/>
          </p:nvSpPr>
          <p:spPr>
            <a:xfrm>
              <a:off x="395536" y="2491023"/>
              <a:ext cx="780454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L" sz="1000" dirty="0" smtClean="0"/>
                <a:t>Alumno</a:t>
              </a:r>
              <a:endParaRPr lang="es-CL" sz="1000" dirty="0"/>
            </a:p>
          </p:txBody>
        </p:sp>
      </p:grpSp>
      <p:pic>
        <p:nvPicPr>
          <p:cNvPr id="14" name="Imagen 1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6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3" grpId="0">
        <p:bldAsOne/>
      </p:bldGraphic>
      <p:bldGraphic spid="5" grpId="0">
        <p:bldAsOne/>
      </p:bldGraphic>
      <p:bldGraphic spid="5" grpId="1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CL" dirty="0"/>
              <a:t>Definiciones Teóricas</a:t>
            </a:r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r>
              <a:rPr lang="es-CL" dirty="0" smtClean="0"/>
              <a:t>Innovación en valor - Estrategia de océano azul</a:t>
            </a:r>
            <a:endParaRPr lang="es-CL" dirty="0"/>
          </a:p>
        </p:txBody>
      </p:sp>
      <p:sp>
        <p:nvSpPr>
          <p:cNvPr id="8" name="CuadroTexto 7"/>
          <p:cNvSpPr txBox="1"/>
          <p:nvPr/>
        </p:nvSpPr>
        <p:spPr>
          <a:xfrm>
            <a:off x="2000428" y="2165831"/>
            <a:ext cx="2808312" cy="2062103"/>
          </a:xfrm>
          <a:prstGeom prst="rect">
            <a:avLst/>
          </a:prstGeom>
          <a:ln w="19050"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s-CL" sz="1600" dirty="0" smtClean="0"/>
              <a:t>Una estrategia competitiva </a:t>
            </a:r>
          </a:p>
          <a:p>
            <a:pPr algn="just"/>
            <a:r>
              <a:rPr lang="es-CL" sz="1600" dirty="0" smtClean="0"/>
              <a:t>en que la competencia es </a:t>
            </a:r>
          </a:p>
          <a:p>
            <a:pPr algn="just"/>
            <a:r>
              <a:rPr lang="es-CL" sz="1600" dirty="0" smtClean="0"/>
              <a:t>irrelevante (o mucho</a:t>
            </a:r>
            <a:endParaRPr lang="es-CL" sz="1600" dirty="0"/>
          </a:p>
          <a:p>
            <a:pPr algn="just"/>
            <a:r>
              <a:rPr lang="es-CL" sz="1600" dirty="0" smtClean="0"/>
              <a:t>menos relevante) a través </a:t>
            </a:r>
          </a:p>
          <a:p>
            <a:pPr algn="just"/>
            <a:r>
              <a:rPr lang="es-CL" sz="1600" dirty="0" smtClean="0"/>
              <a:t>de una aproximación que </a:t>
            </a:r>
          </a:p>
          <a:p>
            <a:pPr algn="just"/>
            <a:r>
              <a:rPr lang="es-CL" sz="1600" dirty="0" smtClean="0"/>
              <a:t>logra diferenciación y bajo costo, al abrir un mercado</a:t>
            </a:r>
            <a:endParaRPr lang="es-CL" sz="1600" dirty="0"/>
          </a:p>
          <a:p>
            <a:pPr algn="just"/>
            <a:r>
              <a:rPr lang="es-CL" sz="1600" dirty="0"/>
              <a:t>n</a:t>
            </a:r>
            <a:r>
              <a:rPr lang="es-CL" sz="1600" dirty="0" smtClean="0"/>
              <a:t>o explotado previamente</a:t>
            </a:r>
            <a:r>
              <a:rPr lang="es-CL" sz="1600" dirty="0"/>
              <a:t>.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796" y="2381036"/>
            <a:ext cx="3507676" cy="163169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graphicFrame>
        <p:nvGraphicFramePr>
          <p:cNvPr id="12" name="Diagrama 11"/>
          <p:cNvGraphicFramePr/>
          <p:nvPr>
            <p:extLst>
              <p:ext uri="{D42A27DB-BD31-4B8C-83A1-F6EECF244321}">
                <p14:modId xmlns:p14="http://schemas.microsoft.com/office/powerpoint/2010/main" val="1775085266"/>
              </p:ext>
            </p:extLst>
          </p:nvPr>
        </p:nvGraphicFramePr>
        <p:xfrm>
          <a:off x="5103684" y="1635646"/>
          <a:ext cx="3788796" cy="3040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Imagen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16" y="54156"/>
            <a:ext cx="685801" cy="68580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84" y="1419622"/>
            <a:ext cx="1152129" cy="546487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36" y="123478"/>
            <a:ext cx="801626" cy="108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748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  <p:bldGraphic spid="12" grpId="0">
        <p:bldAsOne/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11614</TotalTime>
  <Words>1092</Words>
  <Application>Microsoft Office PowerPoint</Application>
  <PresentationFormat>Presentación en pantalla (16:9)</PresentationFormat>
  <Paragraphs>456</Paragraphs>
  <Slides>25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25</vt:i4>
      </vt:variant>
    </vt:vector>
  </HeadingPairs>
  <TitlesOfParts>
    <vt:vector size="30" baseType="lpstr">
      <vt:lpstr>맑은 고딕</vt:lpstr>
      <vt:lpstr>Arial</vt:lpstr>
      <vt:lpstr>Calibri</vt:lpstr>
      <vt:lpstr>Office Theme</vt:lpstr>
      <vt:lpstr>Custom Design</vt:lpstr>
      <vt:lpstr>Presentación de PowerPoint</vt:lpstr>
      <vt:lpstr>Agenda</vt:lpstr>
      <vt:lpstr>Introducción y Motivación</vt:lpstr>
      <vt:lpstr>Introducción y Motivación</vt:lpstr>
      <vt:lpstr>Introducción y Motivación</vt:lpstr>
      <vt:lpstr>Introducción y Motivación</vt:lpstr>
      <vt:lpstr>Introducción y Motivación</vt:lpstr>
      <vt:lpstr>Descripción del Problema</vt:lpstr>
      <vt:lpstr>Definiciones Teóricas</vt:lpstr>
      <vt:lpstr>Definiciones Teóricas</vt:lpstr>
      <vt:lpstr>Definiciones Teóricas</vt:lpstr>
      <vt:lpstr>Definiciones Teóricas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Aplicación de la teoría</vt:lpstr>
      <vt:lpstr>Presentación de PowerPoint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Registered User</dc:creator>
  <cp:lastModifiedBy>IBM</cp:lastModifiedBy>
  <cp:revision>564</cp:revision>
  <dcterms:created xsi:type="dcterms:W3CDTF">2014-04-01T16:27:38Z</dcterms:created>
  <dcterms:modified xsi:type="dcterms:W3CDTF">2015-07-19T16:18:50Z</dcterms:modified>
</cp:coreProperties>
</file>